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IBM Plex Sans"/>
      <p:regular r:id="rId17"/>
      <p:bold r:id="rId18"/>
      <p:italic r:id="rId19"/>
      <p:boldItalic r:id="rId20"/>
    </p:embeddedFont>
    <p:embeddedFont>
      <p:font typeface="Sora SemiBold"/>
      <p:regular r:id="rId21"/>
      <p:bold r:id="rId22"/>
    </p:embeddedFont>
    <p:embeddedFont>
      <p:font typeface="IBM Plex Sans Medium"/>
      <p:regular r:id="rId23"/>
      <p:bold r:id="rId24"/>
      <p:italic r:id="rId25"/>
      <p:boldItalic r:id="rId26"/>
    </p:embeddedFont>
    <p:embeddedFont>
      <p:font typeface="Sora Light"/>
      <p:regular r:id="rId27"/>
      <p:bold r:id="rId28"/>
    </p:embeddedFont>
    <p:embeddedFont>
      <p:font typeface="Sora ExtraLight"/>
      <p:regular r:id="rId29"/>
      <p:bold r:id="rId30"/>
    </p:embeddedFont>
    <p:embeddedFont>
      <p:font typeface="Sora"/>
      <p:regular r:id="rId31"/>
      <p:bold r:id="rId32"/>
    </p:embeddedFont>
    <p:embeddedFont>
      <p:font typeface="Sora Medium"/>
      <p:regular r:id="rId33"/>
      <p:bold r:id="rId34"/>
    </p:embeddedFont>
    <p:embeddedFont>
      <p:font typeface="IBM Plex Sans SemiBold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ra-regular.fntdata"/><Relationship Id="rId30" Type="http://schemas.openxmlformats.org/officeDocument/2006/relationships/font" Target="fonts/SoraExtraLight-bold.fntdata"/><Relationship Id="rId33" Type="http://schemas.openxmlformats.org/officeDocument/2006/relationships/font" Target="fonts/SoraMedium-regular.fntdata"/><Relationship Id="rId32" Type="http://schemas.openxmlformats.org/officeDocument/2006/relationships/font" Target="fonts/Sora-bold.fntdata"/><Relationship Id="rId35" Type="http://schemas.openxmlformats.org/officeDocument/2006/relationships/font" Target="fonts/IBMPlexSansSemiBold-regular.fntdata"/><Relationship Id="rId34" Type="http://schemas.openxmlformats.org/officeDocument/2006/relationships/font" Target="fonts/SoraMedium-bold.fntdata"/><Relationship Id="rId37" Type="http://schemas.openxmlformats.org/officeDocument/2006/relationships/font" Target="fonts/IBMPlexSansSemiBold-italic.fntdata"/><Relationship Id="rId36" Type="http://schemas.openxmlformats.org/officeDocument/2006/relationships/font" Target="fonts/IBMPlexSansSemiBold-bold.fntdata"/><Relationship Id="rId38" Type="http://schemas.openxmlformats.org/officeDocument/2006/relationships/font" Target="fonts/IBMPlexSansSemiBold-boldItalic.fntdata"/><Relationship Id="rId20" Type="http://schemas.openxmlformats.org/officeDocument/2006/relationships/font" Target="fonts/IBMPlexSans-boldItalic.fntdata"/><Relationship Id="rId22" Type="http://schemas.openxmlformats.org/officeDocument/2006/relationships/font" Target="fonts/SoraSemiBold-bold.fntdata"/><Relationship Id="rId21" Type="http://schemas.openxmlformats.org/officeDocument/2006/relationships/font" Target="fonts/SoraSemiBold-regular.fntdata"/><Relationship Id="rId24" Type="http://schemas.openxmlformats.org/officeDocument/2006/relationships/font" Target="fonts/IBMPlexSansMedium-bold.fntdata"/><Relationship Id="rId23" Type="http://schemas.openxmlformats.org/officeDocument/2006/relationships/font" Target="fonts/IBMPlexSansMedium-regular.fntdata"/><Relationship Id="rId26" Type="http://schemas.openxmlformats.org/officeDocument/2006/relationships/font" Target="fonts/IBMPlexSansMedium-boldItalic.fntdata"/><Relationship Id="rId25" Type="http://schemas.openxmlformats.org/officeDocument/2006/relationships/font" Target="fonts/IBMPlexSansMedium-italic.fntdata"/><Relationship Id="rId28" Type="http://schemas.openxmlformats.org/officeDocument/2006/relationships/font" Target="fonts/SoraLight-bold.fntdata"/><Relationship Id="rId27" Type="http://schemas.openxmlformats.org/officeDocument/2006/relationships/font" Target="fonts/SoraLight-regular.fntdata"/><Relationship Id="rId29" Type="http://schemas.openxmlformats.org/officeDocument/2006/relationships/font" Target="fonts/SoraExtraLight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IBMPlexSans-regular.fntdata"/><Relationship Id="rId16" Type="http://schemas.openxmlformats.org/officeDocument/2006/relationships/slide" Target="slides/slide11.xml"/><Relationship Id="rId19" Type="http://schemas.openxmlformats.org/officeDocument/2006/relationships/font" Target="fonts/IBMPlexSans-italic.fntdata"/><Relationship Id="rId18" Type="http://schemas.openxmlformats.org/officeDocument/2006/relationships/font" Target="fonts/IBMPlex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a5affbb1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a5affbb1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a5affbb152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a5affbb152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a5affbb152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3a5affbb152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a5affbb152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a5affbb152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a5affbb152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a5affbb152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a5affbb152_0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3a5affbb152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a5affbb152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3a5affbb152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a5affbb152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a5affbb152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a5affbb152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a5affbb152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a5affbb152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a5affbb152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a5affbb152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3a5affbb152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15" name="Google Shape;15;p2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6" name="Google Shape;16;p2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17" name="Google Shape;17;p2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9" name="Google Shape;19;p2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0" name="Google Shape;20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3" name="Google Shape;23;p2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24" name="Google Shape;24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8" name="Google Shape;28;p2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9" name="Google Shape;29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33" name="Google Shape;33;p2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34" name="Google Shape;34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36" name="Google Shape;36;p2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37" name="Google Shape;37;p2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4" name="Google Shape;244;p11"/>
          <p:cNvSpPr txBox="1"/>
          <p:nvPr>
            <p:ph idx="2" type="title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45" name="Google Shape;245;p11"/>
          <p:cNvGrpSpPr/>
          <p:nvPr/>
        </p:nvGrpSpPr>
        <p:grpSpPr>
          <a:xfrm flipH="1" rot="10800000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246" name="Google Shape;246;p11"/>
            <p:cNvSpPr/>
            <p:nvPr/>
          </p:nvSpPr>
          <p:spPr>
            <a:xfrm>
              <a:off x="4306084" y="4485495"/>
              <a:ext cx="4837921" cy="658008"/>
            </a:xfrm>
            <a:custGeom>
              <a:rect b="b" l="l" r="r" t="t"/>
              <a:pathLst>
                <a:path extrusionOk="0" fill="none" h="12217" w="89824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4306084" y="3738493"/>
              <a:ext cx="4837921" cy="747038"/>
            </a:xfrm>
            <a:custGeom>
              <a:rect b="b" l="l" r="r" t="t"/>
              <a:pathLst>
                <a:path extrusionOk="0" fill="none" h="13870" w="89824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4306084" y="2701610"/>
              <a:ext cx="4837921" cy="1036913"/>
            </a:xfrm>
            <a:custGeom>
              <a:rect b="b" l="l" r="r" t="t"/>
              <a:pathLst>
                <a:path extrusionOk="0" fill="none" h="19252" w="89824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49" name="Google Shape;249;p11"/>
          <p:cNvSpPr txBox="1"/>
          <p:nvPr>
            <p:ph idx="1" type="subTitle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1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11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1"/>
          <p:cNvSpPr txBox="1"/>
          <p:nvPr>
            <p:ph idx="5" type="subTitle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11"/>
          <p:cNvSpPr txBox="1"/>
          <p:nvPr>
            <p:ph idx="6" type="subTitle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11"/>
          <p:cNvSpPr txBox="1"/>
          <p:nvPr>
            <p:ph idx="7" type="subTitle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5" name="Google Shape;255;p11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256" name="Google Shape;256;p11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rect b="b" l="l" r="r" t="t"/>
              <a:pathLst>
                <a:path extrusionOk="0" h="140705" w="409856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257" name="Google Shape;257;p11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rect b="b" l="l" r="r" t="t"/>
              <a:pathLst>
                <a:path extrusionOk="0" h="140700" w="31649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258" name="Google Shape;258;p11"/>
          <p:cNvSpPr txBox="1"/>
          <p:nvPr>
            <p:ph idx="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7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"/>
          <p:cNvSpPr/>
          <p:nvPr/>
        </p:nvSpPr>
        <p:spPr>
          <a:xfrm>
            <a:off x="5050850" y="3243900"/>
            <a:ext cx="4093093" cy="1899657"/>
          </a:xfrm>
          <a:custGeom>
            <a:rect b="b" l="l" r="r" t="t"/>
            <a:pathLst>
              <a:path extrusionOk="0" fill="none" h="54955" w="115714">
                <a:moveTo>
                  <a:pt x="115714" y="0"/>
                </a:moveTo>
                <a:lnTo>
                  <a:pt x="115714" y="0"/>
                </a:lnTo>
                <a:lnTo>
                  <a:pt x="113184" y="224"/>
                </a:lnTo>
                <a:lnTo>
                  <a:pt x="110579" y="447"/>
                </a:lnTo>
                <a:lnTo>
                  <a:pt x="107938" y="744"/>
                </a:lnTo>
                <a:lnTo>
                  <a:pt x="105296" y="1079"/>
                </a:lnTo>
                <a:lnTo>
                  <a:pt x="102580" y="1451"/>
                </a:lnTo>
                <a:lnTo>
                  <a:pt x="99827" y="1898"/>
                </a:lnTo>
                <a:lnTo>
                  <a:pt x="97036" y="2382"/>
                </a:lnTo>
                <a:lnTo>
                  <a:pt x="94208" y="2902"/>
                </a:lnTo>
                <a:lnTo>
                  <a:pt x="91381" y="3461"/>
                </a:lnTo>
                <a:lnTo>
                  <a:pt x="88516" y="4093"/>
                </a:lnTo>
                <a:lnTo>
                  <a:pt x="85614" y="4763"/>
                </a:lnTo>
                <a:lnTo>
                  <a:pt x="82674" y="5470"/>
                </a:lnTo>
                <a:lnTo>
                  <a:pt x="79735" y="6251"/>
                </a:lnTo>
                <a:lnTo>
                  <a:pt x="76758" y="7032"/>
                </a:lnTo>
                <a:lnTo>
                  <a:pt x="73782" y="7925"/>
                </a:lnTo>
                <a:lnTo>
                  <a:pt x="70805" y="8818"/>
                </a:lnTo>
                <a:lnTo>
                  <a:pt x="70805" y="8818"/>
                </a:lnTo>
                <a:lnTo>
                  <a:pt x="67308" y="9935"/>
                </a:lnTo>
                <a:lnTo>
                  <a:pt x="63885" y="11088"/>
                </a:lnTo>
                <a:lnTo>
                  <a:pt x="60499" y="12279"/>
                </a:lnTo>
                <a:lnTo>
                  <a:pt x="57187" y="13506"/>
                </a:lnTo>
                <a:lnTo>
                  <a:pt x="53950" y="14772"/>
                </a:lnTo>
                <a:lnTo>
                  <a:pt x="50788" y="16074"/>
                </a:lnTo>
                <a:lnTo>
                  <a:pt x="47662" y="17413"/>
                </a:lnTo>
                <a:lnTo>
                  <a:pt x="44611" y="18753"/>
                </a:lnTo>
                <a:lnTo>
                  <a:pt x="41635" y="20167"/>
                </a:lnTo>
                <a:lnTo>
                  <a:pt x="38770" y="21580"/>
                </a:lnTo>
                <a:lnTo>
                  <a:pt x="35942" y="22994"/>
                </a:lnTo>
                <a:lnTo>
                  <a:pt x="33226" y="24445"/>
                </a:lnTo>
                <a:lnTo>
                  <a:pt x="30547" y="25934"/>
                </a:lnTo>
                <a:lnTo>
                  <a:pt x="28017" y="27422"/>
                </a:lnTo>
                <a:lnTo>
                  <a:pt x="25524" y="28947"/>
                </a:lnTo>
                <a:lnTo>
                  <a:pt x="23180" y="30473"/>
                </a:lnTo>
                <a:lnTo>
                  <a:pt x="20873" y="31998"/>
                </a:lnTo>
                <a:lnTo>
                  <a:pt x="18715" y="33561"/>
                </a:lnTo>
                <a:lnTo>
                  <a:pt x="16632" y="35086"/>
                </a:lnTo>
                <a:lnTo>
                  <a:pt x="14660" y="36649"/>
                </a:lnTo>
                <a:lnTo>
                  <a:pt x="12762" y="38212"/>
                </a:lnTo>
                <a:lnTo>
                  <a:pt x="11013" y="39775"/>
                </a:lnTo>
                <a:lnTo>
                  <a:pt x="9376" y="41337"/>
                </a:lnTo>
                <a:lnTo>
                  <a:pt x="7814" y="42900"/>
                </a:lnTo>
                <a:lnTo>
                  <a:pt x="6400" y="44425"/>
                </a:lnTo>
                <a:lnTo>
                  <a:pt x="5098" y="45988"/>
                </a:lnTo>
                <a:lnTo>
                  <a:pt x="4502" y="46732"/>
                </a:lnTo>
                <a:lnTo>
                  <a:pt x="3944" y="47514"/>
                </a:lnTo>
                <a:lnTo>
                  <a:pt x="3386" y="48258"/>
                </a:lnTo>
                <a:lnTo>
                  <a:pt x="2902" y="49039"/>
                </a:lnTo>
                <a:lnTo>
                  <a:pt x="2419" y="49783"/>
                </a:lnTo>
                <a:lnTo>
                  <a:pt x="1972" y="50527"/>
                </a:lnTo>
                <a:lnTo>
                  <a:pt x="1563" y="51272"/>
                </a:lnTo>
                <a:lnTo>
                  <a:pt x="1191" y="52016"/>
                </a:lnTo>
                <a:lnTo>
                  <a:pt x="819" y="52760"/>
                </a:lnTo>
                <a:lnTo>
                  <a:pt x="521" y="53504"/>
                </a:lnTo>
                <a:lnTo>
                  <a:pt x="223" y="54248"/>
                </a:lnTo>
                <a:lnTo>
                  <a:pt x="0" y="54955"/>
                </a:lnTo>
                <a:lnTo>
                  <a:pt x="115714" y="54955"/>
                </a:lnTo>
                <a:lnTo>
                  <a:pt x="115714" y="0"/>
                </a:lnTo>
                <a:lnTo>
                  <a:pt x="11571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6123025" y="-3887"/>
            <a:ext cx="3022650" cy="837525"/>
          </a:xfrm>
          <a:custGeom>
            <a:rect b="b" l="l" r="r" t="t"/>
            <a:pathLst>
              <a:path extrusionOk="0" h="33501" w="120906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rotWithShape="0" algn="bl" dir="5700000" dist="219075">
              <a:schemeClr val="lt2">
                <a:alpha val="40000"/>
              </a:schemeClr>
            </a:outerShdw>
          </a:effectLst>
        </p:spPr>
      </p:sp>
      <p:sp>
        <p:nvSpPr>
          <p:cNvPr id="262" name="Google Shape;262;p12"/>
          <p:cNvSpPr txBox="1"/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263" name="Google Shape;263;p12"/>
          <p:cNvSpPr txBox="1"/>
          <p:nvPr>
            <p:ph idx="2" type="title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264" name="Google Shape;264;p12"/>
          <p:cNvSpPr txBox="1"/>
          <p:nvPr>
            <p:ph idx="3" type="title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12"/>
          <p:cNvSpPr txBox="1"/>
          <p:nvPr>
            <p:ph idx="4" type="title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12"/>
          <p:cNvSpPr txBox="1"/>
          <p:nvPr>
            <p:ph idx="5" type="title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12"/>
          <p:cNvSpPr txBox="1"/>
          <p:nvPr>
            <p:ph idx="6" type="title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12"/>
          <p:cNvSpPr txBox="1"/>
          <p:nvPr>
            <p:ph idx="7" type="title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12"/>
          <p:cNvSpPr txBox="1"/>
          <p:nvPr>
            <p:ph idx="8" type="title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2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1" name="Google Shape;271;p12"/>
          <p:cNvSpPr txBox="1"/>
          <p:nvPr>
            <p:ph idx="13" type="title"/>
          </p:nvPr>
        </p:nvSpPr>
        <p:spPr>
          <a:xfrm>
            <a:off x="115025" y="502775"/>
            <a:ext cx="64404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72" name="Google Shape;272;p12"/>
          <p:cNvSpPr txBox="1"/>
          <p:nvPr>
            <p:ph idx="14" type="title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3" name="Google Shape;273;p12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74" name="Google Shape;274;p12"/>
          <p:cNvSpPr txBox="1"/>
          <p:nvPr>
            <p:ph idx="16" type="title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5" name="Google Shape;275;p12"/>
          <p:cNvSpPr txBox="1"/>
          <p:nvPr>
            <p:ph idx="17" type="title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BLANK_1_1_1_1_1_1_1_1_1_1_7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/>
          <p:nvPr/>
        </p:nvSpPr>
        <p:spPr>
          <a:xfrm flipH="1" rot="-1079220">
            <a:off x="-2010221" y="4250160"/>
            <a:ext cx="4477637" cy="804981"/>
          </a:xfrm>
          <a:prstGeom prst="chord">
            <a:avLst>
              <a:gd fmla="val 2752926" name="adj1"/>
              <a:gd fmla="val 1719354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78" name="Google Shape;278;p13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279" name="Google Shape;279;p13"/>
            <p:cNvSpPr/>
            <p:nvPr/>
          </p:nvSpPr>
          <p:spPr>
            <a:xfrm>
              <a:off x="675320" y="-5692564"/>
              <a:ext cx="1010925" cy="7239975"/>
            </a:xfrm>
            <a:custGeom>
              <a:rect b="b" l="l" r="r" t="t"/>
              <a:pathLst>
                <a:path extrusionOk="0" h="289599" w="40437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80" name="Google Shape;280;p13"/>
            <p:cNvSpPr/>
            <p:nvPr/>
          </p:nvSpPr>
          <p:spPr>
            <a:xfrm>
              <a:off x="670045" y="1494661"/>
              <a:ext cx="1026300" cy="2014450"/>
            </a:xfrm>
            <a:custGeom>
              <a:rect b="b" l="l" r="r" t="t"/>
              <a:pathLst>
                <a:path extrusionOk="0" h="80578" w="41052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281" name="Google Shape;281;p13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2" name="Google Shape;282;p13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3" name="Google Shape;283;p13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4" name="Google Shape;284;p13"/>
          <p:cNvSpPr txBox="1"/>
          <p:nvPr>
            <p:ph idx="4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5" name="Google Shape;285;p13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6" name="Google Shape;286;p13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7" name="Google Shape;287;p13"/>
          <p:cNvSpPr txBox="1"/>
          <p:nvPr>
            <p:ph idx="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1_1_1_1_1_6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0" name="Google Shape;290;p14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91" name="Google Shape;291;p14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292" name="Google Shape;292;p14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293" name="Google Shape;293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97" name="Google Shape;297;p14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298" name="Google Shape;298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9" name="Google Shape;299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0" name="Google Shape;300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1" name="Google Shape;301;p14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02" name="Google Shape;302;p14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303" name="Google Shape;303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07" name="Google Shape;307;p14"/>
          <p:cNvSpPr/>
          <p:nvPr/>
        </p:nvSpPr>
        <p:spPr>
          <a:xfrm>
            <a:off x="5909401" y="-3350"/>
            <a:ext cx="3234589" cy="1736822"/>
          </a:xfrm>
          <a:custGeom>
            <a:rect b="b" l="l" r="r" t="t"/>
            <a:pathLst>
              <a:path extrusionOk="0" h="141435" w="263403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rotWithShape="0" algn="bl" dir="5400000" dist="19050">
              <a:schemeClr val="lt2">
                <a:alpha val="49000"/>
              </a:schemeClr>
            </a:outerShdw>
          </a:effectLst>
        </p:spPr>
      </p:sp>
      <p:sp>
        <p:nvSpPr>
          <p:cNvPr id="308" name="Google Shape;308;p14"/>
          <p:cNvSpPr/>
          <p:nvPr/>
        </p:nvSpPr>
        <p:spPr>
          <a:xfrm>
            <a:off x="8299949" y="73285"/>
            <a:ext cx="844041" cy="1631459"/>
          </a:xfrm>
          <a:custGeom>
            <a:rect b="b" l="l" r="r" t="t"/>
            <a:pathLst>
              <a:path extrusionOk="0" h="132855" w="68733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09" name="Google Shape;309;p14"/>
          <p:cNvSpPr txBox="1"/>
          <p:nvPr>
            <p:ph type="title"/>
          </p:nvPr>
        </p:nvSpPr>
        <p:spPr>
          <a:xfrm>
            <a:off x="163725" y="2947825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14"/>
          <p:cNvSpPr txBox="1"/>
          <p:nvPr>
            <p:ph idx="1" type="subTitle"/>
          </p:nvPr>
        </p:nvSpPr>
        <p:spPr>
          <a:xfrm>
            <a:off x="163725" y="1184350"/>
            <a:ext cx="3336600" cy="1582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1" name="Google Shape;311;p14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2" name="Google Shape;312;p14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1_1_1_1_1_1_5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"/>
          <p:cNvSpPr/>
          <p:nvPr/>
        </p:nvSpPr>
        <p:spPr>
          <a:xfrm>
            <a:off x="1347300" y="4352975"/>
            <a:ext cx="6752827" cy="790544"/>
          </a:xfrm>
          <a:custGeom>
            <a:rect b="b" l="l" r="r" t="t"/>
            <a:pathLst>
              <a:path extrusionOk="0" h="14771" w="86243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15" name="Google Shape;315;p1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6" name="Google Shape;316;p15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17" name="Google Shape;317;p15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4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0" name="Google Shape;320;p16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2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3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4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4" name="Google Shape;324;p16"/>
          <p:cNvSpPr txBox="1"/>
          <p:nvPr>
            <p:ph idx="5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5" name="Google Shape;325;p16"/>
          <p:cNvSpPr txBox="1"/>
          <p:nvPr>
            <p:ph idx="6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6" name="Google Shape;326;p16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7" name="Google Shape;327;p16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8" name="Google Shape;328;p16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9" name="Google Shape;329;p16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0" name="Google Shape;330;p16"/>
          <p:cNvSpPr txBox="1"/>
          <p:nvPr>
            <p:ph idx="8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1" name="Google Shape;331;p16"/>
          <p:cNvSpPr txBox="1"/>
          <p:nvPr>
            <p:ph idx="9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2" name="Google Shape;332;p16"/>
          <p:cNvSpPr txBox="1"/>
          <p:nvPr>
            <p:ph idx="13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3" name="Google Shape;333;p16"/>
          <p:cNvSpPr txBox="1"/>
          <p:nvPr>
            <p:ph idx="14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4" name="Google Shape;334;p16"/>
          <p:cNvSpPr txBox="1"/>
          <p:nvPr>
            <p:ph idx="15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5" name="Google Shape;335;p16"/>
          <p:cNvSpPr txBox="1"/>
          <p:nvPr>
            <p:ph idx="16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6" name="Google Shape;336;p16"/>
          <p:cNvSpPr txBox="1"/>
          <p:nvPr>
            <p:ph idx="17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7" name="Google Shape;337;p16"/>
          <p:cNvSpPr txBox="1"/>
          <p:nvPr>
            <p:ph idx="18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8" name="Google Shape;338;p16"/>
          <p:cNvSpPr txBox="1"/>
          <p:nvPr>
            <p:ph idx="19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39" name="Google Shape;339;p16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Dark">
  <p:cSld name="BLANK_1_1_1_1_1_1_1_1_1_1_4_1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42" name="Google Shape;342;p17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3" name="Google Shape;343;p17"/>
          <p:cNvSpPr txBox="1"/>
          <p:nvPr>
            <p:ph idx="2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4" name="Google Shape;344;p17"/>
          <p:cNvSpPr txBox="1"/>
          <p:nvPr>
            <p:ph idx="3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5" name="Google Shape;345;p17"/>
          <p:cNvSpPr txBox="1"/>
          <p:nvPr>
            <p:ph idx="4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46" name="Google Shape;346;p17"/>
          <p:cNvSpPr txBox="1"/>
          <p:nvPr>
            <p:ph idx="5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7" name="Google Shape;347;p17"/>
          <p:cNvSpPr txBox="1"/>
          <p:nvPr>
            <p:ph idx="6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8" name="Google Shape;348;p17"/>
          <p:cNvSpPr txBox="1"/>
          <p:nvPr>
            <p:ph idx="7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9" name="Google Shape;349;p17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0" name="Google Shape;350;p17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1" name="Google Shape;351;p17"/>
          <p:cNvSpPr txBox="1"/>
          <p:nvPr>
            <p:ph idx="8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2" name="Google Shape;352;p17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17"/>
          <p:cNvSpPr txBox="1"/>
          <p:nvPr>
            <p:ph idx="9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4" name="Google Shape;354;p17"/>
          <p:cNvSpPr txBox="1"/>
          <p:nvPr>
            <p:ph idx="13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5" name="Google Shape;355;p17"/>
          <p:cNvSpPr txBox="1"/>
          <p:nvPr>
            <p:ph idx="14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" name="Google Shape;356;p17"/>
          <p:cNvSpPr txBox="1"/>
          <p:nvPr>
            <p:ph idx="15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17"/>
          <p:cNvSpPr txBox="1"/>
          <p:nvPr>
            <p:ph idx="16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8" name="Google Shape;358;p17"/>
          <p:cNvSpPr txBox="1"/>
          <p:nvPr>
            <p:ph idx="17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9" name="Google Shape;359;p17"/>
          <p:cNvSpPr txBox="1"/>
          <p:nvPr>
            <p:ph idx="18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0" name="Google Shape;360;p17"/>
          <p:cNvSpPr txBox="1"/>
          <p:nvPr>
            <p:ph idx="19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1" name="Google Shape;361;p17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wo bodies">
  <p:cSld name="BLANK_1_1_1_1_1_1_1_1_1_1_3_2"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8"/>
          <p:cNvSpPr/>
          <p:nvPr/>
        </p:nvSpPr>
        <p:spPr>
          <a:xfrm flipH="1" rot="-5400000">
            <a:off x="1263236" y="2706539"/>
            <a:ext cx="1173845" cy="3700317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4" name="Google Shape;364;p18"/>
          <p:cNvSpPr/>
          <p:nvPr/>
        </p:nvSpPr>
        <p:spPr>
          <a:xfrm flipH="1">
            <a:off x="228605" y="3621311"/>
            <a:ext cx="3534079" cy="1522191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5" name="Google Shape;365;p18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66" name="Google Shape;366;p18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367" name="Google Shape;367;p18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368" name="Google Shape;368;p18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69" name="Google Shape;369;p18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0" name="Google Shape;370;p18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1" name="Google Shape;371;p18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73" name="Google Shape;373;p18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374" name="Google Shape;374;p1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78" name="Google Shape;378;p18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379" name="Google Shape;379;p1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0" name="Google Shape;380;p1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1" name="Google Shape;381;p1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83" name="Google Shape;383;p18"/>
          <p:cNvSpPr txBox="1"/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4" name="Google Shape;384;p18"/>
          <p:cNvSpPr txBox="1"/>
          <p:nvPr>
            <p:ph idx="2" type="title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5" name="Google Shape;385;p18"/>
          <p:cNvSpPr/>
          <p:nvPr>
            <p:ph idx="3" type="pic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18"/>
          <p:cNvSpPr/>
          <p:nvPr>
            <p:ph idx="4" type="pic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18"/>
          <p:cNvSpPr/>
          <p:nvPr>
            <p:ph idx="5" type="pic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18"/>
          <p:cNvSpPr txBox="1"/>
          <p:nvPr>
            <p:ph idx="6" type="title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9" name="Google Shape;389;p18"/>
          <p:cNvSpPr txBox="1"/>
          <p:nvPr>
            <p:ph idx="7" type="title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0" name="Google Shape;390;p18"/>
          <p:cNvSpPr txBox="1"/>
          <p:nvPr>
            <p:ph idx="8" type="title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1" name="Google Shape;391;p18"/>
          <p:cNvSpPr txBox="1"/>
          <p:nvPr>
            <p:ph idx="9" type="title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92" name="Google Shape;392;p18"/>
          <p:cNvSpPr txBox="1"/>
          <p:nvPr>
            <p:ph idx="13" type="title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93" name="Google Shape;393;p18"/>
          <p:cNvSpPr txBox="1"/>
          <p:nvPr>
            <p:ph idx="14" type="title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94" name="Google Shape;394;p18"/>
          <p:cNvSpPr txBox="1"/>
          <p:nvPr>
            <p:ph idx="1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5" name="Google Shape;395;p18"/>
          <p:cNvSpPr txBox="1"/>
          <p:nvPr>
            <p:ph idx="16" type="title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6" name="Google Shape;396;p18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Project Roadmap">
  <p:cSld name="BLANK_1_1_1_1_1_1_1_1_1_1_3_1"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9"/>
          <p:cNvSpPr txBox="1"/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9" name="Google Shape;399;p19"/>
          <p:cNvSpPr txBox="1"/>
          <p:nvPr>
            <p:ph idx="2" type="title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0" name="Google Shape;400;p19"/>
          <p:cNvSpPr txBox="1"/>
          <p:nvPr>
            <p:ph idx="3" type="title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1" name="Google Shape;401;p19"/>
          <p:cNvSpPr txBox="1"/>
          <p:nvPr>
            <p:ph idx="4" type="title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2" name="Google Shape;402;p19"/>
          <p:cNvSpPr txBox="1"/>
          <p:nvPr>
            <p:ph idx="5" type="title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3" name="Google Shape;403;p19"/>
          <p:cNvSpPr txBox="1"/>
          <p:nvPr>
            <p:ph idx="6" type="title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4" name="Google Shape;404;p19"/>
          <p:cNvSpPr txBox="1"/>
          <p:nvPr>
            <p:ph idx="7" type="title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5" name="Google Shape;405;p19"/>
          <p:cNvSpPr txBox="1"/>
          <p:nvPr>
            <p:ph idx="8" type="title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6" name="Google Shape;406;p19"/>
          <p:cNvSpPr txBox="1"/>
          <p:nvPr>
            <p:ph idx="9" type="title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7" name="Google Shape;407;p19"/>
          <p:cNvSpPr txBox="1"/>
          <p:nvPr>
            <p:ph idx="13" type="title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8" name="Google Shape;408;p19"/>
          <p:cNvSpPr txBox="1"/>
          <p:nvPr>
            <p:ph idx="14" type="title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9" name="Google Shape;409;p19"/>
          <p:cNvSpPr txBox="1"/>
          <p:nvPr>
            <p:ph idx="15" type="title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0" name="Google Shape;410;p19"/>
          <p:cNvSpPr txBox="1"/>
          <p:nvPr>
            <p:ph idx="16" type="title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1" name="Google Shape;411;p19"/>
          <p:cNvSpPr txBox="1"/>
          <p:nvPr>
            <p:ph idx="17" type="title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2" name="Google Shape;412;p19"/>
          <p:cNvSpPr txBox="1"/>
          <p:nvPr>
            <p:ph idx="18" type="title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3" name="Google Shape;413;p19"/>
          <p:cNvSpPr txBox="1"/>
          <p:nvPr>
            <p:ph idx="1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4" name="Google Shape;414;p19"/>
          <p:cNvSpPr txBox="1"/>
          <p:nvPr>
            <p:ph idx="20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15" name="Google Shape;415;p19"/>
          <p:cNvSpPr txBox="1"/>
          <p:nvPr>
            <p:ph idx="21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BLANK_1_1_1_1_1_1_1_1_1_1_2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"/>
          <p:cNvSpPr/>
          <p:nvPr/>
        </p:nvSpPr>
        <p:spPr>
          <a:xfrm>
            <a:off x="8210550" y="-7150"/>
            <a:ext cx="945375" cy="1453000"/>
          </a:xfrm>
          <a:custGeom>
            <a:rect b="b" l="l" r="r" t="t"/>
            <a:pathLst>
              <a:path extrusionOk="0" h="58120" w="37815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18" name="Google Shape;418;p20"/>
          <p:cNvSpPr/>
          <p:nvPr/>
        </p:nvSpPr>
        <p:spPr>
          <a:xfrm>
            <a:off x="4614025" y="-6850"/>
            <a:ext cx="3659250" cy="1404775"/>
          </a:xfrm>
          <a:custGeom>
            <a:rect b="b" l="l" r="r" t="t"/>
            <a:pathLst>
              <a:path extrusionOk="0" h="56191" w="14637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419" name="Google Shape;419;p20"/>
          <p:cNvSpPr txBox="1"/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20" name="Google Shape;420;p20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21" name="Google Shape;421;p20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2" name="Google Shape;422;p20"/>
          <p:cNvSpPr txBox="1"/>
          <p:nvPr>
            <p:ph idx="4" type="title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3" name="Google Shape;423;p20"/>
          <p:cNvSpPr txBox="1"/>
          <p:nvPr>
            <p:ph idx="5" type="title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4" name="Google Shape;424;p20"/>
          <p:cNvSpPr txBox="1"/>
          <p:nvPr>
            <p:ph idx="6" type="title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5" name="Google Shape;425;p20"/>
          <p:cNvSpPr txBox="1"/>
          <p:nvPr>
            <p:ph idx="7" type="title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6" name="Google Shape;426;p20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7" name="Google Shape;427;p20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8" name="Google Shape;428;p20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9" name="Google Shape;429;p20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30" name="Google Shape;430;p20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1" name="Google Shape;431;p20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3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41" name="Google Shape;41;p3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42" name="Google Shape;42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3" name="Google Shape;43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4" name="Google Shape;44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5" name="Google Shape;45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6" name="Google Shape;46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47" name="Google Shape;47;p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48" name="Google Shape;48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9" name="Google Shape;49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" name="Google Shape;50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" name="Google Shape;51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" name="Google Shape;52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3" name="Google Shape;53;p3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" name="Google Shape;54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" name="Google Shape;55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" name="Google Shape;56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" name="Google Shape;57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" name="Google Shape;58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9" name="Google Shape;59;p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0" name="Google Shape;60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" name="Google Shape;62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3" name="Google Shape;63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4" name="Google Shape;64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65" name="Google Shape;65;p3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6" name="Google Shape;66;p3"/>
          <p:cNvSpPr/>
          <p:nvPr/>
        </p:nvSpPr>
        <p:spPr>
          <a:xfrm flipH="1">
            <a:off x="12" y="3308203"/>
            <a:ext cx="9143963" cy="183531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11" y="26114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8" name="Google Shape;68;p3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" name="Google Shape;69;p3"/>
          <p:cNvSpPr/>
          <p:nvPr/>
        </p:nvSpPr>
        <p:spPr>
          <a:xfrm flipH="1" rot="-5400000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" name="Google Shape;70;p3"/>
          <p:cNvSpPr txBox="1"/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71" name="Google Shape;71;p3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2" name="Google Shape;72;p3"/>
          <p:cNvSpPr txBox="1"/>
          <p:nvPr>
            <p:ph idx="1" type="body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73" name="Google Shape;73;p3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1_1_1_1_1_1_2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21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34" name="Google Shape;434;p21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35" name="Google Shape;435;p21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6" name="Google Shape;436;p21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7" name="Google Shape;437;p21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8" name="Google Shape;438;p21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9" name="Google Shape;439;p21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40" name="Google Shape;440;p21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41" name="Google Shape;441;p21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2" name="Google Shape;442;p2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3" name="Google Shape;443;p2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4" name="Google Shape;444;p21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45" name="Google Shape;445;p21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46" name="Google Shape;446;p2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7" name="Google Shape;447;p2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8" name="Google Shape;448;p2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9" name="Google Shape;449;p2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50" name="Google Shape;450;p21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1" name="Google Shape;451;p21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2" name="Google Shape;452;p21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3" name="Google Shape;453;p21"/>
          <p:cNvSpPr txBox="1"/>
          <p:nvPr>
            <p:ph idx="2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54" name="Google Shape;454;p21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5" name="Google Shape;455;p21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sp>
        <p:nvSpPr>
          <p:cNvPr id="456" name="Google Shape;456;p21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BLANK_1_1_1_1_1_1_1_1_1_1_2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2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59" name="Google Shape;459;p2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60" name="Google Shape;460;p2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1" name="Google Shape;461;p2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2" name="Google Shape;462;p2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3" name="Google Shape;463;p2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4" name="Google Shape;464;p2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65" name="Google Shape;465;p2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66" name="Google Shape;466;p2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7" name="Google Shape;467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8" name="Google Shape;468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9" name="Google Shape;469;p2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70" name="Google Shape;470;p2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71" name="Google Shape;471;p2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2" name="Google Shape;472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3" name="Google Shape;473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4" name="Google Shape;474;p2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75" name="Google Shape;475;p22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6" name="Google Shape;476;p22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7" name="Google Shape;477;p22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2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cxnSp>
        <p:nvCxnSpPr>
          <p:cNvPr id="479" name="Google Shape;479;p22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22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22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22"/>
          <p:cNvSpPr txBox="1"/>
          <p:nvPr>
            <p:ph idx="1" type="body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3" name="Google Shape;483;p22"/>
          <p:cNvSpPr txBox="1"/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4" name="Google Shape;484;p22"/>
          <p:cNvSpPr txBox="1"/>
          <p:nvPr>
            <p:ph idx="2" type="body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5" name="Google Shape;485;p22"/>
          <p:cNvSpPr txBox="1"/>
          <p:nvPr>
            <p:ph idx="3" type="title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6" name="Google Shape;486;p22"/>
          <p:cNvSpPr txBox="1"/>
          <p:nvPr>
            <p:ph idx="4" type="title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7" name="Google Shape;487;p22"/>
          <p:cNvSpPr txBox="1"/>
          <p:nvPr>
            <p:ph idx="5" type="body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8" name="Google Shape;488;p22"/>
          <p:cNvSpPr txBox="1"/>
          <p:nvPr>
            <p:ph idx="6" type="title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9" name="Google Shape;489;p22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90" name="Google Shape;490;p22"/>
          <p:cNvSpPr txBox="1"/>
          <p:nvPr>
            <p:ph idx="8" type="title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91" name="Google Shape;491;p22"/>
          <p:cNvSpPr txBox="1"/>
          <p:nvPr>
            <p:ph idx="9" type="title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92" name="Google Shape;492;p22"/>
          <p:cNvSpPr txBox="1"/>
          <p:nvPr>
            <p:ph idx="13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93" name="Google Shape;493;p22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23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496" name="Google Shape;496;p23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497" name="Google Shape;497;p23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498" name="Google Shape;498;p23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99" name="Google Shape;499;p23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0" name="Google Shape;500;p23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1" name="Google Shape;501;p23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2" name="Google Shape;502;p23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03" name="Google Shape;503;p2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04" name="Google Shape;504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5" name="Google Shape;505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6" name="Google Shape;506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7" name="Google Shape;507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8" name="Google Shape;508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09" name="Google Shape;509;p23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510" name="Google Shape;510;p23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1" name="Google Shape;511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2" name="Google Shape;512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3" name="Google Shape;513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4" name="Google Shape;514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15" name="Google Shape;515;p2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16" name="Google Shape;516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7" name="Google Shape;517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8" name="Google Shape;518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9" name="Google Shape;519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20" name="Google Shape;520;p23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521" name="Google Shape;521;p23"/>
          <p:cNvGrpSpPr/>
          <p:nvPr/>
        </p:nvGrpSpPr>
        <p:grpSpPr>
          <a:xfrm flipH="1" rot="5400000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522" name="Google Shape;522;p23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23" name="Google Shape;523;p23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24" name="Google Shape;524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5" name="Google Shape;525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6" name="Google Shape;526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7" name="Google Shape;527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8" name="Google Shape;528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29" name="Google Shape;529;p2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30" name="Google Shape;530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1" name="Google Shape;531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2" name="Google Shape;532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3" name="Google Shape;533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4" name="Google Shape;534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35" name="Google Shape;535;p23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36" name="Google Shape;536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7" name="Google Shape;537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8" name="Google Shape;538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9" name="Google Shape;539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0" name="Google Shape;540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41" name="Google Shape;541;p2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2" name="Google Shape;542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3" name="Google Shape;543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4" name="Google Shape;544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5" name="Google Shape;545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6" name="Google Shape;546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47" name="Google Shape;547;p23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48" name="Google Shape;548;p23"/>
          <p:cNvSpPr/>
          <p:nvPr/>
        </p:nvSpPr>
        <p:spPr>
          <a:xfrm>
            <a:off x="6255775" y="3774250"/>
            <a:ext cx="2888225" cy="1369250"/>
          </a:xfrm>
          <a:custGeom>
            <a:rect b="b" l="l" r="r" t="t"/>
            <a:pathLst>
              <a:path extrusionOk="0" h="54770" w="115529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49" name="Google Shape;549;p23"/>
          <p:cNvSpPr/>
          <p:nvPr/>
        </p:nvSpPr>
        <p:spPr>
          <a:xfrm rot="5400000">
            <a:off x="6256650" y="3649999"/>
            <a:ext cx="1392300" cy="3359400"/>
          </a:xfrm>
          <a:prstGeom prst="chord">
            <a:avLst>
              <a:gd fmla="val 5820070" name="adj1"/>
              <a:gd fmla="val 1578453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50" name="Google Shape;550;p23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1" name="Google Shape;551;p23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2" name="Google Shape;552;p2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3" name="Google Shape;553;p23"/>
          <p:cNvSpPr txBox="1"/>
          <p:nvPr>
            <p:ph idx="3" type="title"/>
          </p:nvPr>
        </p:nvSpPr>
        <p:spPr>
          <a:xfrm>
            <a:off x="115025" y="4710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54" name="Google Shape;554;p23"/>
          <p:cNvSpPr txBox="1"/>
          <p:nvPr>
            <p:ph idx="4" type="subTitle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5" name="Google Shape;555;p23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6" name="Google Shape;556;p23"/>
          <p:cNvSpPr txBox="1"/>
          <p:nvPr>
            <p:ph idx="6" type="subTitle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7" name="Google Shape;557;p23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8" name="Google Shape;558;p23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9" name="Google Shape;559;p23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0" name="Google Shape;560;p23"/>
          <p:cNvSpPr txBox="1"/>
          <p:nvPr>
            <p:ph idx="13" type="subTitle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61" name="Google Shape;561;p23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2" name="Google Shape;562;p23"/>
          <p:cNvSpPr txBox="1"/>
          <p:nvPr>
            <p:ph idx="15" type="subTitle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63" name="Google Shape;563;p23"/>
          <p:cNvSpPr txBox="1"/>
          <p:nvPr>
            <p:ph idx="16" type="subTitle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4" name="Google Shape;564;p23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Persona Infographic">
  <p:cSld name="BLANK_1_1_1_1_1_1_1_1_1_1_1_1_3">
    <p:bg>
      <p:bgPr>
        <a:solidFill>
          <a:schemeClr val="lt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4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67" name="Google Shape;567;p24"/>
          <p:cNvSpPr/>
          <p:nvPr>
            <p:ph idx="2" type="pic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68" name="Google Shape;568;p24"/>
          <p:cNvSpPr txBox="1"/>
          <p:nvPr>
            <p:ph idx="1" type="subTitle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9" name="Google Shape;569;p24"/>
          <p:cNvSpPr txBox="1"/>
          <p:nvPr>
            <p:ph idx="3" type="subTitle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0" name="Google Shape;570;p24"/>
          <p:cNvSpPr txBox="1"/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1" name="Google Shape;571;p24"/>
          <p:cNvSpPr txBox="1"/>
          <p:nvPr>
            <p:ph idx="4" type="title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2" name="Google Shape;572;p24"/>
          <p:cNvSpPr txBox="1"/>
          <p:nvPr>
            <p:ph idx="5" type="title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3" name="Google Shape;573;p24"/>
          <p:cNvSpPr txBox="1"/>
          <p:nvPr>
            <p:ph idx="6" type="title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574" name="Google Shape;574;p24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75" name="Google Shape;575;p24"/>
          <p:cNvSpPr txBox="1"/>
          <p:nvPr>
            <p:ph idx="8" type="title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6" name="Google Shape;576;p24"/>
          <p:cNvSpPr txBox="1"/>
          <p:nvPr>
            <p:ph idx="9" type="title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7" name="Google Shape;577;p24"/>
          <p:cNvSpPr txBox="1"/>
          <p:nvPr>
            <p:ph idx="13" type="subTitle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78" name="Google Shape;578;p24"/>
          <p:cNvSpPr txBox="1"/>
          <p:nvPr>
            <p:ph idx="14" type="subTitle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79" name="Google Shape;579;p24"/>
          <p:cNvSpPr txBox="1"/>
          <p:nvPr>
            <p:ph idx="15" type="subTitle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0" name="Google Shape;580;p24"/>
          <p:cNvSpPr txBox="1"/>
          <p:nvPr>
            <p:ph idx="16" type="subTitle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1" name="Google Shape;581;p24"/>
          <p:cNvSpPr txBox="1"/>
          <p:nvPr>
            <p:ph idx="17" type="subTitle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2" name="Google Shape;582;p24"/>
          <p:cNvSpPr txBox="1"/>
          <p:nvPr>
            <p:ph idx="18" type="subTitle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3" name="Google Shape;583;p24"/>
          <p:cNvSpPr txBox="1"/>
          <p:nvPr>
            <p:ph idx="19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5"/>
          <p:cNvSpPr/>
          <p:nvPr/>
        </p:nvSpPr>
        <p:spPr>
          <a:xfrm flipH="1" rot="-8100000">
            <a:off x="4692650" y="965198"/>
            <a:ext cx="4843399" cy="248024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86" name="Google Shape;586;p25"/>
          <p:cNvSpPr/>
          <p:nvPr/>
        </p:nvSpPr>
        <p:spPr>
          <a:xfrm flipH="1" rot="10800000">
            <a:off x="4676692" y="3337812"/>
            <a:ext cx="4467295" cy="1685226"/>
          </a:xfrm>
          <a:custGeom>
            <a:rect b="b" l="l" r="r" t="t"/>
            <a:pathLst>
              <a:path extrusionOk="0" h="51371" w="119855">
                <a:moveTo>
                  <a:pt x="32006" y="0"/>
                </a:moveTo>
                <a:lnTo>
                  <a:pt x="30303" y="29"/>
                </a:lnTo>
                <a:lnTo>
                  <a:pt x="28658" y="116"/>
                </a:lnTo>
                <a:lnTo>
                  <a:pt x="27042" y="202"/>
                </a:lnTo>
                <a:lnTo>
                  <a:pt x="25455" y="289"/>
                </a:lnTo>
                <a:lnTo>
                  <a:pt x="23896" y="433"/>
                </a:lnTo>
                <a:lnTo>
                  <a:pt x="22367" y="606"/>
                </a:lnTo>
                <a:lnTo>
                  <a:pt x="20895" y="779"/>
                </a:lnTo>
                <a:lnTo>
                  <a:pt x="19452" y="1010"/>
                </a:lnTo>
                <a:lnTo>
                  <a:pt x="18067" y="1241"/>
                </a:lnTo>
                <a:lnTo>
                  <a:pt x="16710" y="1501"/>
                </a:lnTo>
                <a:lnTo>
                  <a:pt x="15383" y="1761"/>
                </a:lnTo>
                <a:lnTo>
                  <a:pt x="14142" y="2078"/>
                </a:lnTo>
                <a:lnTo>
                  <a:pt x="12930" y="2396"/>
                </a:lnTo>
                <a:lnTo>
                  <a:pt x="11746" y="2771"/>
                </a:lnTo>
                <a:lnTo>
                  <a:pt x="10621" y="3117"/>
                </a:lnTo>
                <a:lnTo>
                  <a:pt x="9524" y="3550"/>
                </a:lnTo>
                <a:lnTo>
                  <a:pt x="8485" y="3983"/>
                </a:lnTo>
                <a:lnTo>
                  <a:pt x="7504" y="4416"/>
                </a:lnTo>
                <a:lnTo>
                  <a:pt x="6581" y="4906"/>
                </a:lnTo>
                <a:lnTo>
                  <a:pt x="5715" y="5397"/>
                </a:lnTo>
                <a:lnTo>
                  <a:pt x="4907" y="5916"/>
                </a:lnTo>
                <a:lnTo>
                  <a:pt x="4156" y="6465"/>
                </a:lnTo>
                <a:lnTo>
                  <a:pt x="3464" y="7013"/>
                </a:lnTo>
                <a:lnTo>
                  <a:pt x="2829" y="7590"/>
                </a:lnTo>
                <a:lnTo>
                  <a:pt x="2281" y="8196"/>
                </a:lnTo>
                <a:lnTo>
                  <a:pt x="1761" y="8802"/>
                </a:lnTo>
                <a:lnTo>
                  <a:pt x="1328" y="9437"/>
                </a:lnTo>
                <a:lnTo>
                  <a:pt x="953" y="10072"/>
                </a:lnTo>
                <a:lnTo>
                  <a:pt x="636" y="10765"/>
                </a:lnTo>
                <a:lnTo>
                  <a:pt x="376" y="11429"/>
                </a:lnTo>
                <a:lnTo>
                  <a:pt x="174" y="12121"/>
                </a:lnTo>
                <a:lnTo>
                  <a:pt x="87" y="12698"/>
                </a:lnTo>
                <a:lnTo>
                  <a:pt x="29" y="13276"/>
                </a:lnTo>
                <a:lnTo>
                  <a:pt x="1" y="13853"/>
                </a:lnTo>
                <a:lnTo>
                  <a:pt x="29" y="14430"/>
                </a:lnTo>
                <a:lnTo>
                  <a:pt x="87" y="15007"/>
                </a:lnTo>
                <a:lnTo>
                  <a:pt x="174" y="15613"/>
                </a:lnTo>
                <a:lnTo>
                  <a:pt x="318" y="16219"/>
                </a:lnTo>
                <a:lnTo>
                  <a:pt x="491" y="16796"/>
                </a:lnTo>
                <a:lnTo>
                  <a:pt x="722" y="17403"/>
                </a:lnTo>
                <a:lnTo>
                  <a:pt x="953" y="18009"/>
                </a:lnTo>
                <a:lnTo>
                  <a:pt x="1242" y="18615"/>
                </a:lnTo>
                <a:lnTo>
                  <a:pt x="1588" y="19221"/>
                </a:lnTo>
                <a:lnTo>
                  <a:pt x="1934" y="19856"/>
                </a:lnTo>
                <a:lnTo>
                  <a:pt x="2338" y="20462"/>
                </a:lnTo>
                <a:lnTo>
                  <a:pt x="2771" y="21068"/>
                </a:lnTo>
                <a:lnTo>
                  <a:pt x="3233" y="21703"/>
                </a:lnTo>
                <a:lnTo>
                  <a:pt x="3752" y="22309"/>
                </a:lnTo>
                <a:lnTo>
                  <a:pt x="4272" y="22944"/>
                </a:lnTo>
                <a:lnTo>
                  <a:pt x="4849" y="23550"/>
                </a:lnTo>
                <a:lnTo>
                  <a:pt x="5455" y="24185"/>
                </a:lnTo>
                <a:lnTo>
                  <a:pt x="6090" y="24791"/>
                </a:lnTo>
                <a:lnTo>
                  <a:pt x="6754" y="25426"/>
                </a:lnTo>
                <a:lnTo>
                  <a:pt x="7446" y="26032"/>
                </a:lnTo>
                <a:lnTo>
                  <a:pt x="8197" y="26638"/>
                </a:lnTo>
                <a:lnTo>
                  <a:pt x="8947" y="27273"/>
                </a:lnTo>
                <a:lnTo>
                  <a:pt x="9726" y="27879"/>
                </a:lnTo>
                <a:lnTo>
                  <a:pt x="10563" y="28485"/>
                </a:lnTo>
                <a:lnTo>
                  <a:pt x="11400" y="29120"/>
                </a:lnTo>
                <a:lnTo>
                  <a:pt x="12295" y="29726"/>
                </a:lnTo>
                <a:lnTo>
                  <a:pt x="13189" y="30332"/>
                </a:lnTo>
                <a:lnTo>
                  <a:pt x="14113" y="30938"/>
                </a:lnTo>
                <a:lnTo>
                  <a:pt x="15094" y="31544"/>
                </a:lnTo>
                <a:lnTo>
                  <a:pt x="17085" y="32727"/>
                </a:lnTo>
                <a:lnTo>
                  <a:pt x="19192" y="33910"/>
                </a:lnTo>
                <a:lnTo>
                  <a:pt x="21414" y="35065"/>
                </a:lnTo>
                <a:lnTo>
                  <a:pt x="23723" y="36219"/>
                </a:lnTo>
                <a:lnTo>
                  <a:pt x="26118" y="37316"/>
                </a:lnTo>
                <a:lnTo>
                  <a:pt x="28629" y="38412"/>
                </a:lnTo>
                <a:lnTo>
                  <a:pt x="31198" y="39480"/>
                </a:lnTo>
                <a:lnTo>
                  <a:pt x="33853" y="40519"/>
                </a:lnTo>
                <a:lnTo>
                  <a:pt x="36595" y="41529"/>
                </a:lnTo>
                <a:lnTo>
                  <a:pt x="39423" y="42510"/>
                </a:lnTo>
                <a:lnTo>
                  <a:pt x="42309" y="43434"/>
                </a:lnTo>
                <a:lnTo>
                  <a:pt x="45281" y="44329"/>
                </a:lnTo>
                <a:lnTo>
                  <a:pt x="48283" y="45194"/>
                </a:lnTo>
                <a:lnTo>
                  <a:pt x="51371" y="46002"/>
                </a:lnTo>
                <a:lnTo>
                  <a:pt x="54516" y="46782"/>
                </a:lnTo>
                <a:lnTo>
                  <a:pt x="57691" y="47503"/>
                </a:lnTo>
                <a:lnTo>
                  <a:pt x="59884" y="47965"/>
                </a:lnTo>
                <a:lnTo>
                  <a:pt x="62049" y="48398"/>
                </a:lnTo>
                <a:lnTo>
                  <a:pt x="64213" y="48802"/>
                </a:lnTo>
                <a:lnTo>
                  <a:pt x="66378" y="49177"/>
                </a:lnTo>
                <a:lnTo>
                  <a:pt x="68542" y="49523"/>
                </a:lnTo>
                <a:lnTo>
                  <a:pt x="70678" y="49841"/>
                </a:lnTo>
                <a:lnTo>
                  <a:pt x="72813" y="50129"/>
                </a:lnTo>
                <a:lnTo>
                  <a:pt x="74949" y="50389"/>
                </a:lnTo>
                <a:lnTo>
                  <a:pt x="77027" y="50620"/>
                </a:lnTo>
                <a:lnTo>
                  <a:pt x="79133" y="50822"/>
                </a:lnTo>
                <a:lnTo>
                  <a:pt x="81183" y="50995"/>
                </a:lnTo>
                <a:lnTo>
                  <a:pt x="83232" y="51111"/>
                </a:lnTo>
                <a:lnTo>
                  <a:pt x="85252" y="51226"/>
                </a:lnTo>
                <a:lnTo>
                  <a:pt x="87272" y="51313"/>
                </a:lnTo>
                <a:lnTo>
                  <a:pt x="89234" y="51370"/>
                </a:lnTo>
                <a:lnTo>
                  <a:pt x="91168" y="51370"/>
                </a:lnTo>
                <a:lnTo>
                  <a:pt x="93534" y="51342"/>
                </a:lnTo>
                <a:lnTo>
                  <a:pt x="95843" y="51284"/>
                </a:lnTo>
                <a:lnTo>
                  <a:pt x="98094" y="51168"/>
                </a:lnTo>
                <a:lnTo>
                  <a:pt x="100259" y="50995"/>
                </a:lnTo>
                <a:lnTo>
                  <a:pt x="102365" y="50764"/>
                </a:lnTo>
                <a:lnTo>
                  <a:pt x="104386" y="50533"/>
                </a:lnTo>
                <a:lnTo>
                  <a:pt x="106319" y="50216"/>
                </a:lnTo>
                <a:lnTo>
                  <a:pt x="108195" y="49870"/>
                </a:lnTo>
                <a:lnTo>
                  <a:pt x="109955" y="49466"/>
                </a:lnTo>
                <a:lnTo>
                  <a:pt x="111658" y="49033"/>
                </a:lnTo>
                <a:lnTo>
                  <a:pt x="113274" y="48571"/>
                </a:lnTo>
                <a:lnTo>
                  <a:pt x="114025" y="48311"/>
                </a:lnTo>
                <a:lnTo>
                  <a:pt x="114775" y="48052"/>
                </a:lnTo>
                <a:lnTo>
                  <a:pt x="115497" y="47763"/>
                </a:lnTo>
                <a:lnTo>
                  <a:pt x="116189" y="47474"/>
                </a:lnTo>
                <a:lnTo>
                  <a:pt x="116882" y="47186"/>
                </a:lnTo>
                <a:lnTo>
                  <a:pt x="117517" y="46868"/>
                </a:lnTo>
                <a:lnTo>
                  <a:pt x="118152" y="46580"/>
                </a:lnTo>
                <a:lnTo>
                  <a:pt x="118729" y="46233"/>
                </a:lnTo>
                <a:lnTo>
                  <a:pt x="119306" y="45916"/>
                </a:lnTo>
                <a:lnTo>
                  <a:pt x="119854" y="45570"/>
                </a:lnTo>
                <a:lnTo>
                  <a:pt x="119854" y="27590"/>
                </a:lnTo>
                <a:lnTo>
                  <a:pt x="118989" y="26724"/>
                </a:lnTo>
                <a:lnTo>
                  <a:pt x="118065" y="25858"/>
                </a:lnTo>
                <a:lnTo>
                  <a:pt x="117084" y="24993"/>
                </a:lnTo>
                <a:lnTo>
                  <a:pt x="116045" y="24127"/>
                </a:lnTo>
                <a:lnTo>
                  <a:pt x="114919" y="23290"/>
                </a:lnTo>
                <a:lnTo>
                  <a:pt x="113765" y="22424"/>
                </a:lnTo>
                <a:lnTo>
                  <a:pt x="112553" y="21558"/>
                </a:lnTo>
                <a:lnTo>
                  <a:pt x="111283" y="20721"/>
                </a:lnTo>
                <a:lnTo>
                  <a:pt x="109927" y="19884"/>
                </a:lnTo>
                <a:lnTo>
                  <a:pt x="108570" y="19048"/>
                </a:lnTo>
                <a:lnTo>
                  <a:pt x="107127" y="18239"/>
                </a:lnTo>
                <a:lnTo>
                  <a:pt x="105627" y="17403"/>
                </a:lnTo>
                <a:lnTo>
                  <a:pt x="104097" y="16594"/>
                </a:lnTo>
                <a:lnTo>
                  <a:pt x="102510" y="15786"/>
                </a:lnTo>
                <a:lnTo>
                  <a:pt x="100894" y="15007"/>
                </a:lnTo>
                <a:lnTo>
                  <a:pt x="99220" y="14228"/>
                </a:lnTo>
                <a:lnTo>
                  <a:pt x="97430" y="13420"/>
                </a:lnTo>
                <a:lnTo>
                  <a:pt x="95612" y="12641"/>
                </a:lnTo>
                <a:lnTo>
                  <a:pt x="93765" y="11890"/>
                </a:lnTo>
                <a:lnTo>
                  <a:pt x="91889" y="11140"/>
                </a:lnTo>
                <a:lnTo>
                  <a:pt x="89985" y="10419"/>
                </a:lnTo>
                <a:lnTo>
                  <a:pt x="88022" y="9726"/>
                </a:lnTo>
                <a:lnTo>
                  <a:pt x="86060" y="9033"/>
                </a:lnTo>
                <a:lnTo>
                  <a:pt x="84040" y="8369"/>
                </a:lnTo>
                <a:lnTo>
                  <a:pt x="82019" y="7735"/>
                </a:lnTo>
                <a:lnTo>
                  <a:pt x="79970" y="7100"/>
                </a:lnTo>
                <a:lnTo>
                  <a:pt x="77893" y="6522"/>
                </a:lnTo>
                <a:lnTo>
                  <a:pt x="75786" y="5945"/>
                </a:lnTo>
                <a:lnTo>
                  <a:pt x="73650" y="5368"/>
                </a:lnTo>
                <a:lnTo>
                  <a:pt x="71515" y="4849"/>
                </a:lnTo>
                <a:lnTo>
                  <a:pt x="69379" y="4329"/>
                </a:lnTo>
                <a:lnTo>
                  <a:pt x="67214" y="3839"/>
                </a:lnTo>
                <a:lnTo>
                  <a:pt x="65021" y="3377"/>
                </a:lnTo>
                <a:lnTo>
                  <a:pt x="62857" y="2944"/>
                </a:lnTo>
                <a:lnTo>
                  <a:pt x="60692" y="2540"/>
                </a:lnTo>
                <a:lnTo>
                  <a:pt x="58528" y="2194"/>
                </a:lnTo>
                <a:lnTo>
                  <a:pt x="56363" y="1847"/>
                </a:lnTo>
                <a:lnTo>
                  <a:pt x="54228" y="1530"/>
                </a:lnTo>
                <a:lnTo>
                  <a:pt x="52092" y="1241"/>
                </a:lnTo>
                <a:lnTo>
                  <a:pt x="49985" y="981"/>
                </a:lnTo>
                <a:lnTo>
                  <a:pt x="47879" y="751"/>
                </a:lnTo>
                <a:lnTo>
                  <a:pt x="45772" y="549"/>
                </a:lnTo>
                <a:lnTo>
                  <a:pt x="43723" y="375"/>
                </a:lnTo>
                <a:lnTo>
                  <a:pt x="41674" y="231"/>
                </a:lnTo>
                <a:lnTo>
                  <a:pt x="39654" y="116"/>
                </a:lnTo>
                <a:lnTo>
                  <a:pt x="37662" y="58"/>
                </a:lnTo>
                <a:lnTo>
                  <a:pt x="3567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87" name="Google Shape;587;p25"/>
          <p:cNvSpPr/>
          <p:nvPr>
            <p:ph idx="2" type="pic"/>
          </p:nvPr>
        </p:nvSpPr>
        <p:spPr>
          <a:xfrm>
            <a:off x="5457500" y="0"/>
            <a:ext cx="368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8" name="Google Shape;588;p25"/>
          <p:cNvSpPr txBox="1"/>
          <p:nvPr>
            <p:ph idx="1" type="body"/>
          </p:nvPr>
        </p:nvSpPr>
        <p:spPr>
          <a:xfrm>
            <a:off x="115025" y="1743625"/>
            <a:ext cx="20940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89" name="Google Shape;589;p25"/>
          <p:cNvSpPr txBox="1"/>
          <p:nvPr>
            <p:ph idx="3" type="body"/>
          </p:nvPr>
        </p:nvSpPr>
        <p:spPr>
          <a:xfrm>
            <a:off x="2276600" y="1743625"/>
            <a:ext cx="29049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90" name="Google Shape;590;p2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1" name="Google Shape;591;p25"/>
          <p:cNvSpPr txBox="1"/>
          <p:nvPr>
            <p:ph idx="4" type="title"/>
          </p:nvPr>
        </p:nvSpPr>
        <p:spPr>
          <a:xfrm>
            <a:off x="115025" y="502775"/>
            <a:ext cx="51255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92" name="Google Shape;592;p25"/>
          <p:cNvSpPr txBox="1"/>
          <p:nvPr>
            <p:ph idx="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2">
  <p:cSld name="BLANK_1_1_1_1_1_1_1_1_1_1_1_1_1_1">
    <p:bg>
      <p:bgPr>
        <a:solidFill>
          <a:schemeClr val="lt1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26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595" name="Google Shape;595;p26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596" name="Google Shape;596;p26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597" name="Google Shape;597;p26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598" name="Google Shape;598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599" name="Google Shape;599;p26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600" name="Google Shape;600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1" name="Google Shape;601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2" name="Google Shape;602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03" name="Google Shape;603;p26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604" name="Google Shape;604;p26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5" name="Google Shape;605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6" name="Google Shape;606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07" name="Google Shape;607;p26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608" name="Google Shape;608;p26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9" name="Google Shape;60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610" name="Google Shape;610;p26"/>
          <p:cNvSpPr/>
          <p:nvPr/>
        </p:nvSpPr>
        <p:spPr>
          <a:xfrm>
            <a:off x="7394250" y="-8100"/>
            <a:ext cx="1759750" cy="2691775"/>
          </a:xfrm>
          <a:custGeom>
            <a:rect b="b" l="l" r="r" t="t"/>
            <a:pathLst>
              <a:path extrusionOk="0" h="107671" w="7039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sp>
        <p:nvSpPr>
          <p:cNvPr id="611" name="Google Shape;611;p26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12" name="Google Shape;612;p26"/>
          <p:cNvSpPr txBox="1"/>
          <p:nvPr>
            <p:ph idx="2" type="title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3" name="Google Shape;613;p26"/>
          <p:cNvSpPr txBox="1"/>
          <p:nvPr>
            <p:ph idx="3" type="title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14" name="Google Shape;614;p26"/>
          <p:cNvSpPr txBox="1"/>
          <p:nvPr>
            <p:ph idx="4" type="title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5" name="Google Shape;615;p26"/>
          <p:cNvSpPr txBox="1"/>
          <p:nvPr>
            <p:ph idx="5" type="title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6" name="Google Shape;616;p26"/>
          <p:cNvSpPr txBox="1"/>
          <p:nvPr>
            <p:ph idx="1" type="body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7" name="Google Shape;617;p26"/>
          <p:cNvSpPr txBox="1"/>
          <p:nvPr>
            <p:ph idx="6" type="body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8" name="Google Shape;618;p26"/>
          <p:cNvSpPr txBox="1"/>
          <p:nvPr>
            <p:ph idx="7" type="body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9" name="Google Shape;619;p26"/>
          <p:cNvSpPr txBox="1"/>
          <p:nvPr>
            <p:ph idx="8" type="body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0" name="Google Shape;620;p26"/>
          <p:cNvSpPr txBox="1"/>
          <p:nvPr>
            <p:ph idx="9" type="body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1" name="Google Shape;621;p26"/>
          <p:cNvSpPr txBox="1"/>
          <p:nvPr>
            <p:ph idx="13" type="body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2" name="Google Shape;622;p26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Alt 1">
  <p:cSld name="BLANK_1_1_1_1_1_1_1_1_1_1_1_1_1_1_1">
    <p:bg>
      <p:bgPr>
        <a:solidFill>
          <a:schemeClr val="lt1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27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625" name="Google Shape;625;p27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26" name="Google Shape;626;p27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627" name="Google Shape;627;p2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8" name="Google Shape;628;p27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29" name="Google Shape;629;p27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30" name="Google Shape;630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1" name="Google Shape;631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2" name="Google Shape;632;p27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33" name="Google Shape;633;p27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34" name="Google Shape;634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5" name="Google Shape;635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36" name="Google Shape;636;p27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37" name="Google Shape;637;p27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38" name="Google Shape;638;p27"/>
          <p:cNvSpPr txBox="1"/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39" name="Google Shape;639;p27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0" name="Google Shape;640;p27"/>
          <p:cNvSpPr txBox="1"/>
          <p:nvPr>
            <p:ph idx="2" type="subTitle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1" name="Google Shape;641;p27"/>
          <p:cNvSpPr txBox="1"/>
          <p:nvPr>
            <p:ph idx="3" type="subTitle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42" name="Google Shape;642;p27"/>
          <p:cNvSpPr txBox="1"/>
          <p:nvPr>
            <p:ph idx="4" type="subTitle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3" name="Google Shape;643;p27"/>
          <p:cNvSpPr txBox="1"/>
          <p:nvPr>
            <p:ph idx="5" type="subTitle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44" name="Google Shape;644;p27"/>
          <p:cNvSpPr txBox="1"/>
          <p:nvPr>
            <p:ph idx="6" type="subTitle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5" name="Google Shape;645;p27"/>
          <p:cNvSpPr txBox="1"/>
          <p:nvPr>
            <p:ph idx="7" type="subTitle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646" name="Google Shape;646;p27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647" name="Google Shape;647;p27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48" name="Google Shape;648;p27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649" name="Google Shape;649;p27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650" name="Google Shape;650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1" name="Google Shape;651;p27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652" name="Google Shape;652;p27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53" name="Google Shape;653;p27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54" name="Google Shape;654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5" name="Google Shape;655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6" name="Google Shape;656;p27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57" name="Google Shape;657;p27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58" name="Google Shape;658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9" name="Google Shape;659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60" name="Google Shape;660;p27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61" name="Google Shape;661;p27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62" name="Google Shape;662;p27"/>
          <p:cNvSpPr txBox="1"/>
          <p:nvPr>
            <p:ph idx="8" type="subTitle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63" name="Google Shape;663;p27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cxnSp>
        <p:nvCxnSpPr>
          <p:cNvPr id="664" name="Google Shape;664;p27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27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66" name="Google Shape;666;p27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67" name="Google Shape;667;p27"/>
          <p:cNvSpPr txBox="1"/>
          <p:nvPr>
            <p:ph idx="13" type="subTitle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68" name="Google Shape;668;p27"/>
          <p:cNvSpPr txBox="1"/>
          <p:nvPr>
            <p:ph idx="14" type="title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69" name="Google Shape;669;p27"/>
          <p:cNvSpPr txBox="1"/>
          <p:nvPr>
            <p:ph idx="15" type="title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0" name="Google Shape;670;p27"/>
          <p:cNvSpPr txBox="1"/>
          <p:nvPr>
            <p:ph idx="16" type="title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1" name="Google Shape;671;p27"/>
          <p:cNvSpPr txBox="1"/>
          <p:nvPr>
            <p:ph idx="17" type="title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2" name="Google Shape;672;p27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75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">
    <p:bg>
      <p:bgPr>
        <a:solidFill>
          <a:schemeClr val="lt1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8"/>
          <p:cNvSpPr txBox="1"/>
          <p:nvPr>
            <p:ph idx="1" type="body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5" name="Google Shape;675;p28"/>
          <p:cNvSpPr txBox="1"/>
          <p:nvPr>
            <p:ph idx="2" type="body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6" name="Google Shape;676;p28"/>
          <p:cNvSpPr txBox="1"/>
          <p:nvPr>
            <p:ph idx="3" type="body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7" name="Google Shape;677;p28"/>
          <p:cNvSpPr txBox="1"/>
          <p:nvPr>
            <p:ph idx="4" type="body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grpSp>
        <p:nvGrpSpPr>
          <p:cNvPr id="678" name="Google Shape;678;p28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679" name="Google Shape;679;p28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680" name="Google Shape;680;p28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82" name="Google Shape;682;p28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683" name="Google Shape;683;p28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4" name="Google Shape;684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5" name="Google Shape;685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6" name="Google Shape;686;p2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87" name="Google Shape;687;p28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688" name="Google Shape;688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9" name="Google Shape;689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0" name="Google Shape;690;p2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91" name="Google Shape;691;p28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692" name="Google Shape;692;p28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3" name="Google Shape;693;p28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4" name="Google Shape;694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5" name="Google Shape;695;p2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6" name="Google Shape;696;p2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697" name="Google Shape;697;p28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8" name="Google Shape;698;p28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9" name="Google Shape;699;p28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0" name="Google Shape;700;p28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1" name="Google Shape;701;p28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2" name="Google Shape;702;p28"/>
          <p:cNvSpPr txBox="1"/>
          <p:nvPr>
            <p:ph idx="5"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03" name="Google Shape;703;p28"/>
          <p:cNvSpPr txBox="1"/>
          <p:nvPr>
            <p:ph idx="6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4" name="Google Shape;704;p28"/>
          <p:cNvSpPr txBox="1"/>
          <p:nvPr>
            <p:ph idx="7" type="subTitle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28"/>
          <p:cNvSpPr txBox="1"/>
          <p:nvPr>
            <p:ph idx="8" type="subTitle"/>
          </p:nvPr>
        </p:nvSpPr>
        <p:spPr>
          <a:xfrm>
            <a:off x="1867950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28"/>
          <p:cNvSpPr txBox="1"/>
          <p:nvPr>
            <p:ph idx="9" type="subTitle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28"/>
          <p:cNvSpPr txBox="1"/>
          <p:nvPr>
            <p:ph idx="13" type="subTitle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28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3">
  <p:cSld name="BLANK_1_1_1_1_1_1_1_1_1_1_1_1_1_1_1_2_1">
    <p:bg>
      <p:bgPr>
        <a:solidFill>
          <a:schemeClr val="lt1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9"/>
          <p:cNvSpPr txBox="1"/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1" name="Google Shape;711;p29"/>
          <p:cNvSpPr txBox="1"/>
          <p:nvPr>
            <p:ph idx="2" type="title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2" name="Google Shape;712;p29"/>
          <p:cNvSpPr txBox="1"/>
          <p:nvPr>
            <p:ph idx="3" type="title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3" name="Google Shape;713;p29"/>
          <p:cNvSpPr txBox="1"/>
          <p:nvPr>
            <p:ph idx="4" type="title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4" name="Google Shape;714;p29"/>
          <p:cNvSpPr txBox="1"/>
          <p:nvPr>
            <p:ph idx="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15" name="Google Shape;715;p29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cxnSp>
        <p:nvCxnSpPr>
          <p:cNvPr id="716" name="Google Shape;716;p29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7" name="Google Shape;717;p29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18" name="Google Shape;718;p29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19" name="Google Shape;719;p29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0" name="Google Shape;720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1" name="Google Shape;721;p29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22" name="Google Shape;722;p29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3" name="Google Shape;723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4" name="Google Shape;724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5" name="Google Shape;725;p29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6" name="Google Shape;726;p29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27" name="Google Shape;727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8" name="Google Shape;728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9" name="Google Shape;729;p29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0" name="Google Shape;730;p29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31" name="Google Shape;731;p29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2" name="Google Shape;732;p29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3" name="Google Shape;733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4" name="Google Shape;734;p29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5" name="Google Shape;735;p29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36" name="Google Shape;736;p29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7" name="Google Shape;737;p29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8" name="Google Shape;738;p29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9" name="Google Shape;739;p29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0" name="Google Shape;740;p29"/>
          <p:cNvSpPr txBox="1"/>
          <p:nvPr>
            <p:ph idx="6" type="body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1" name="Google Shape;741;p29"/>
          <p:cNvSpPr txBox="1"/>
          <p:nvPr>
            <p:ph idx="7" type="body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2" name="Google Shape;742;p29"/>
          <p:cNvSpPr txBox="1"/>
          <p:nvPr>
            <p:ph idx="8" type="body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3" name="Google Shape;743;p29"/>
          <p:cNvSpPr txBox="1"/>
          <p:nvPr>
            <p:ph idx="9" type="body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4" name="Google Shape;744;p29"/>
          <p:cNvSpPr txBox="1"/>
          <p:nvPr>
            <p:ph idx="13" type="title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5" name="Google Shape;745;p29"/>
          <p:cNvSpPr txBox="1"/>
          <p:nvPr>
            <p:ph idx="14" type="title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6" name="Google Shape;746;p29"/>
          <p:cNvSpPr txBox="1"/>
          <p:nvPr>
            <p:ph idx="15" type="title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7" name="Google Shape;747;p29"/>
          <p:cNvSpPr txBox="1"/>
          <p:nvPr>
            <p:ph idx="16" type="title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8" name="Google Shape;748;p29"/>
          <p:cNvSpPr txBox="1"/>
          <p:nvPr>
            <p:ph idx="17" type="title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49" name="Google Shape;749;p29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caption">
  <p:cSld name="BLANK_1_1_1_1_1_1_1_1_1_1_1_1_1_1_1_1_1_1_2">
    <p:bg>
      <p:bgPr>
        <a:solidFill>
          <a:schemeClr val="lt1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0"/>
          <p:cNvSpPr txBox="1"/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52" name="Google Shape;752;p30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753" name="Google Shape;753;p30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754" name="Google Shape;754;p30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755" name="Google Shape;755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6" name="Google Shape;756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7" name="Google Shape;757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8" name="Google Shape;758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59" name="Google Shape;759;p30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760" name="Google Shape;760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1" name="Google Shape;761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2" name="Google Shape;762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3" name="Google Shape;763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4" name="Google Shape;764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65" name="Google Shape;765;p30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766" name="Google Shape;766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7" name="Google Shape;767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8" name="Google Shape;768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9" name="Google Shape;769;p30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70" name="Google Shape;770;p30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771" name="Google Shape;771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2" name="Google Shape;772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3" name="Google Shape;773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4" name="Google Shape;774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775" name="Google Shape;775;p30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76" name="Google Shape;776;p30"/>
          <p:cNvSpPr/>
          <p:nvPr>
            <p:ph idx="2" type="pic"/>
          </p:nvPr>
        </p:nvSpPr>
        <p:spPr>
          <a:xfrm>
            <a:off x="1200750" y="9847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7" name="Google Shape;777;p30"/>
          <p:cNvSpPr/>
          <p:nvPr>
            <p:ph idx="3" type="pic"/>
          </p:nvPr>
        </p:nvSpPr>
        <p:spPr>
          <a:xfrm>
            <a:off x="3747300" y="92198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8" name="Google Shape;778;p30"/>
          <p:cNvSpPr/>
          <p:nvPr>
            <p:ph idx="4" type="pic"/>
          </p:nvPr>
        </p:nvSpPr>
        <p:spPr>
          <a:xfrm>
            <a:off x="6080650" y="9414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9" name="Google Shape;779;p30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0" name="Google Shape;780;p30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1" name="Google Shape;781;p30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2" name="Google Shape;782;p30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3" name="Google Shape;783;p30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4" name="Google Shape;784;p30"/>
          <p:cNvSpPr txBox="1"/>
          <p:nvPr>
            <p:ph idx="9" type="title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5" name="Google Shape;785;p30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86" name="Google Shape;786;p30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4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76" name="Google Shape;76;p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77" name="Google Shape;77;p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78" name="Google Shape;78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9" name="Google Shape;79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" name="Google Shape;80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" name="Google Shape;81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2" name="Google Shape;82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3" name="Google Shape;83;p4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84" name="Google Shape;84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5" name="Google Shape;85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6" name="Google Shape;86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7" name="Google Shape;87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" name="Google Shape;88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9" name="Google Shape;89;p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0" name="Google Shape;90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1" name="Google Shape;91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2" name="Google Shape;92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3" name="Google Shape;93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4" name="Google Shape;94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5" name="Google Shape;95;p4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96" name="Google Shape;96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" name="Google Shape;97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8" name="Google Shape;98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9" name="Google Shape;99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" name="Google Shape;100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01" name="Google Shape;101;p4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02" name="Google Shape;102;p4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3" name="Google Shape;103;p4"/>
          <p:cNvSpPr/>
          <p:nvPr/>
        </p:nvSpPr>
        <p:spPr>
          <a:xfrm flipH="1">
            <a:off x="8423546" y="30872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rotWithShape="0" algn="bl" dir="7800000" dist="76200">
              <a:schemeClr val="accent1">
                <a:alpha val="2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4" name="Google Shape;104;p4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rotWithShape="0" algn="bl" dir="2700000" dist="28575">
              <a:schemeClr val="accent1">
                <a:alpha val="2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rotWithShape="0" algn="bl" dir="5400000" dist="38100">
              <a:schemeClr val="accent3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6" name="Google Shape;106;p4"/>
          <p:cNvSpPr txBox="1"/>
          <p:nvPr>
            <p:ph idx="1" type="body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57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57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57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57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57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57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57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57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7" name="Google Shape;107;p4"/>
          <p:cNvSpPr txBox="1"/>
          <p:nvPr>
            <p:ph idx="2" type="title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8" name="Google Shape;108;p4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89" name="Google Shape;789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4" name="Google Shape;7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7" name="Google Shape;797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8" name="Google Shape;798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3" name="Google Shape;803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8" name="Google Shape;808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9" name="Google Shape;809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5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111" name="Google Shape;111;p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12" name="Google Shape;112;p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13" name="Google Shape;113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4" name="Google Shape;114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5" name="Google Shape;115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6" name="Google Shape;116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7" name="Google Shape;117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18" name="Google Shape;118;p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19" name="Google Shape;119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0" name="Google Shape;120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1" name="Google Shape;121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2" name="Google Shape;122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3" name="Google Shape;123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4" name="Google Shape;124;p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5" name="Google Shape;125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" name="Google Shape;126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" name="Google Shape;127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8" name="Google Shape;128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9" name="Google Shape;129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0" name="Google Shape;130;p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1" name="Google Shape;131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2" name="Google Shape;132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3" name="Google Shape;133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4" name="Google Shape;134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5" name="Google Shape;135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36" name="Google Shape;136;p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37" name="Google Shape;137;p5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138" name="Google Shape;138;p5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139" name="Google Shape;139;p5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43" name="Google Shape;143;p5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144" name="Google Shape;144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48" name="Google Shape;148;p5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149" name="Google Shape;149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158" name="Google Shape;158;p5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159" name="Google Shape;159;p5"/>
            <p:cNvSpPr/>
            <p:nvPr/>
          </p:nvSpPr>
          <p:spPr>
            <a:xfrm>
              <a:off x="1870575" y="-635"/>
              <a:ext cx="7300075" cy="4989625"/>
            </a:xfrm>
            <a:custGeom>
              <a:rect b="b" l="l" r="r" t="t"/>
              <a:pathLst>
                <a:path extrusionOk="0" h="199585" w="292003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160" name="Google Shape;160;p5"/>
            <p:cNvSpPr/>
            <p:nvPr/>
          </p:nvSpPr>
          <p:spPr>
            <a:xfrm>
              <a:off x="1870575" y="4089437"/>
              <a:ext cx="6285225" cy="1084025"/>
            </a:xfrm>
            <a:custGeom>
              <a:rect b="b" l="l" r="r" t="t"/>
              <a:pathLst>
                <a:path extrusionOk="0" h="43361" w="251409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161" name="Google Shape;161;p5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286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28600" lvl="8" marL="411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62" name="Google Shape;162;p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3" name="Google Shape;163;p5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64" name="Google Shape;164;p5"/>
          <p:cNvSpPr txBox="1"/>
          <p:nvPr>
            <p:ph idx="3" type="title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65" name="Google Shape;165;p5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5" name="Google Shape;815;p4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6" name="Google Shape;816;p4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7" name="Google Shape;817;p4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8" name="Google Shape;818;p4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9" name="Google Shape;819;p4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20" name="Google Shape;820;p4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3" name="Google Shape;823;p4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4" name="Google Shape;824;p4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4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7" name="Google Shape;827;p4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8" name="Google Shape;828;p4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9" name="Google Shape;829;p4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0" name="Google Shape;830;p4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4" name="Google Shape;834;p4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5" name="Google Shape;835;p4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6" name="Google Shape;836;p4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7" name="Google Shape;837;p4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8" name="Google Shape;838;p4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1" name="Google Shape;841;p4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2" name="Google Shape;842;p4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3" name="Google Shape;843;p4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4" name="Google Shape;844;p4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5" name="Google Shape;845;p4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6" name="Google Shape;846;p4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7" name="Google Shape;847;p4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8" name="Google Shape;848;p4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1" name="Google Shape;851;p4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4" name="Google Shape;854;p4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55" name="Google Shape;855;p4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56" name="Google Shape;856;p4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7" name="Google Shape;85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8" name="Google Shape;858;p4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9" name="Google Shape;859;p4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2" name="Google Shape;862;p4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3" name="Google Shape;863;p4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4" name="Google Shape;864;p4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5" name="Google Shape;865;p4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6" name="Google Shape;866;p4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7" name="Google Shape;86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8" name="Google Shape;868;p4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9" name="Google Shape;869;p4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0" name="Google Shape;870;p4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5" name="Google Shape;875;p5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6" name="Google Shape;876;p5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7" name="Google Shape;877;p5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8" name="Google Shape;878;p5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9" name="Google Shape;879;p5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5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1" name="Google Shape;881;p5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2" name="Google Shape;882;p5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3" name="Google Shape;883;p5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images">
  <p:cSld name="BLANK_1_1_1_1_2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/>
          <p:nvPr/>
        </p:nvSpPr>
        <p:spPr>
          <a:xfrm flipH="1" rot="10800000">
            <a:off x="4482600" y="741600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8" name="Google Shape;168;p6"/>
          <p:cNvSpPr/>
          <p:nvPr/>
        </p:nvSpPr>
        <p:spPr>
          <a:xfrm flipH="1" rot="10800000">
            <a:off x="4482600" y="1014475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9" name="Google Shape;169;p6"/>
          <p:cNvSpPr/>
          <p:nvPr/>
        </p:nvSpPr>
        <p:spPr>
          <a:xfrm flipH="1" rot="10800000">
            <a:off x="4482600" y="1594038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0" name="Google Shape;170;p6"/>
          <p:cNvSpPr/>
          <p:nvPr/>
        </p:nvSpPr>
        <p:spPr>
          <a:xfrm flipH="1" rot="10800000">
            <a:off x="4482600" y="1291263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1" name="Google Shape;171;p6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72" name="Google Shape;172;p6"/>
          <p:cNvSpPr/>
          <p:nvPr>
            <p:ph idx="2" type="pic"/>
          </p:nvPr>
        </p:nvSpPr>
        <p:spPr>
          <a:xfrm>
            <a:off x="225300" y="3132125"/>
            <a:ext cx="1849800" cy="177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6"/>
          <p:cNvSpPr/>
          <p:nvPr>
            <p:ph idx="3" type="pic"/>
          </p:nvPr>
        </p:nvSpPr>
        <p:spPr>
          <a:xfrm>
            <a:off x="5262525" y="228600"/>
            <a:ext cx="18651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6"/>
          <p:cNvSpPr/>
          <p:nvPr>
            <p:ph idx="4" type="pic"/>
          </p:nvPr>
        </p:nvSpPr>
        <p:spPr>
          <a:xfrm>
            <a:off x="7281675" y="228600"/>
            <a:ext cx="18498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6"/>
          <p:cNvSpPr txBox="1"/>
          <p:nvPr>
            <p:ph idx="1" type="subTitle"/>
          </p:nvPr>
        </p:nvSpPr>
        <p:spPr>
          <a:xfrm>
            <a:off x="526252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6" name="Google Shape;176;p6"/>
          <p:cNvSpPr txBox="1"/>
          <p:nvPr>
            <p:ph idx="5" type="subTitle"/>
          </p:nvPr>
        </p:nvSpPr>
        <p:spPr>
          <a:xfrm>
            <a:off x="728167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7" name="Google Shape;177;p6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8" name="Google Shape;178;p6"/>
          <p:cNvSpPr txBox="1"/>
          <p:nvPr>
            <p:ph idx="7" type="title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anchorCtr="0" anchor="b" bIns="0" lIns="18287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179" name="Google Shape;179;p6"/>
          <p:cNvSpPr txBox="1"/>
          <p:nvPr>
            <p:ph idx="8" type="subTitle"/>
          </p:nvPr>
        </p:nvSpPr>
        <p:spPr>
          <a:xfrm>
            <a:off x="2216381" y="3132125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80" name="Google Shape;180;p6"/>
          <p:cNvGrpSpPr/>
          <p:nvPr/>
        </p:nvGrpSpPr>
        <p:grpSpPr>
          <a:xfrm>
            <a:off x="4308382" y="2704009"/>
            <a:ext cx="4833127" cy="2437045"/>
            <a:chOff x="4308382" y="2704009"/>
            <a:chExt cx="4833127" cy="2437045"/>
          </a:xfrm>
        </p:grpSpPr>
        <p:sp>
          <p:nvSpPr>
            <p:cNvPr id="181" name="Google Shape;181;p6"/>
            <p:cNvSpPr/>
            <p:nvPr/>
          </p:nvSpPr>
          <p:spPr>
            <a:xfrm>
              <a:off x="4308382" y="4487840"/>
              <a:ext cx="4833127" cy="653214"/>
            </a:xfrm>
            <a:custGeom>
              <a:rect b="b" l="l" r="r" t="t"/>
              <a:pathLst>
                <a:path extrusionOk="0" h="12128" w="89735">
                  <a:moveTo>
                    <a:pt x="6834" y="1"/>
                  </a:moveTo>
                  <a:lnTo>
                    <a:pt x="6030" y="336"/>
                  </a:lnTo>
                  <a:lnTo>
                    <a:pt x="5271" y="671"/>
                  </a:lnTo>
                  <a:lnTo>
                    <a:pt x="4556" y="1006"/>
                  </a:lnTo>
                  <a:lnTo>
                    <a:pt x="3887" y="1363"/>
                  </a:lnTo>
                  <a:lnTo>
                    <a:pt x="3284" y="1720"/>
                  </a:lnTo>
                  <a:lnTo>
                    <a:pt x="2703" y="2078"/>
                  </a:lnTo>
                  <a:lnTo>
                    <a:pt x="2212" y="2457"/>
                  </a:lnTo>
                  <a:lnTo>
                    <a:pt x="1743" y="2815"/>
                  </a:lnTo>
                  <a:lnTo>
                    <a:pt x="1341" y="3194"/>
                  </a:lnTo>
                  <a:lnTo>
                    <a:pt x="983" y="3574"/>
                  </a:lnTo>
                  <a:lnTo>
                    <a:pt x="693" y="3954"/>
                  </a:lnTo>
                  <a:lnTo>
                    <a:pt x="447" y="4333"/>
                  </a:lnTo>
                  <a:lnTo>
                    <a:pt x="246" y="4713"/>
                  </a:lnTo>
                  <a:lnTo>
                    <a:pt x="112" y="5093"/>
                  </a:lnTo>
                  <a:lnTo>
                    <a:pt x="68" y="5294"/>
                  </a:lnTo>
                  <a:lnTo>
                    <a:pt x="45" y="5495"/>
                  </a:lnTo>
                  <a:lnTo>
                    <a:pt x="23" y="5673"/>
                  </a:lnTo>
                  <a:lnTo>
                    <a:pt x="1" y="5874"/>
                  </a:lnTo>
                  <a:lnTo>
                    <a:pt x="23" y="6098"/>
                  </a:lnTo>
                  <a:lnTo>
                    <a:pt x="45" y="6299"/>
                  </a:lnTo>
                  <a:lnTo>
                    <a:pt x="90" y="6500"/>
                  </a:lnTo>
                  <a:lnTo>
                    <a:pt x="135" y="6723"/>
                  </a:lnTo>
                  <a:lnTo>
                    <a:pt x="202" y="6924"/>
                  </a:lnTo>
                  <a:lnTo>
                    <a:pt x="291" y="7125"/>
                  </a:lnTo>
                  <a:lnTo>
                    <a:pt x="403" y="7326"/>
                  </a:lnTo>
                  <a:lnTo>
                    <a:pt x="514" y="7527"/>
                  </a:lnTo>
                  <a:lnTo>
                    <a:pt x="782" y="7951"/>
                  </a:lnTo>
                  <a:lnTo>
                    <a:pt x="1140" y="8353"/>
                  </a:lnTo>
                  <a:lnTo>
                    <a:pt x="1542" y="8755"/>
                  </a:lnTo>
                  <a:lnTo>
                    <a:pt x="2011" y="9157"/>
                  </a:lnTo>
                  <a:lnTo>
                    <a:pt x="2524" y="9537"/>
                  </a:lnTo>
                  <a:lnTo>
                    <a:pt x="3105" y="9939"/>
                  </a:lnTo>
                  <a:lnTo>
                    <a:pt x="3753" y="10319"/>
                  </a:lnTo>
                  <a:lnTo>
                    <a:pt x="4445" y="10698"/>
                  </a:lnTo>
                  <a:lnTo>
                    <a:pt x="5204" y="11056"/>
                  </a:lnTo>
                  <a:lnTo>
                    <a:pt x="6030" y="11435"/>
                  </a:lnTo>
                  <a:lnTo>
                    <a:pt x="6901" y="11793"/>
                  </a:lnTo>
                  <a:lnTo>
                    <a:pt x="7839" y="12128"/>
                  </a:lnTo>
                  <a:lnTo>
                    <a:pt x="84799" y="12128"/>
                  </a:lnTo>
                  <a:lnTo>
                    <a:pt x="89734" y="9783"/>
                  </a:lnTo>
                  <a:lnTo>
                    <a:pt x="89734" y="1966"/>
                  </a:lnTo>
                  <a:lnTo>
                    <a:pt x="89310" y="1698"/>
                  </a:lnTo>
                  <a:lnTo>
                    <a:pt x="88886" y="1452"/>
                  </a:lnTo>
                  <a:lnTo>
                    <a:pt x="88439" y="1207"/>
                  </a:lnTo>
                  <a:lnTo>
                    <a:pt x="87948" y="961"/>
                  </a:lnTo>
                  <a:lnTo>
                    <a:pt x="86920" y="470"/>
                  </a:lnTo>
                  <a:lnTo>
                    <a:pt x="85781" y="1"/>
                  </a:lnTo>
                  <a:lnTo>
                    <a:pt x="84977" y="314"/>
                  </a:lnTo>
                  <a:lnTo>
                    <a:pt x="84106" y="604"/>
                  </a:lnTo>
                  <a:lnTo>
                    <a:pt x="83235" y="917"/>
                  </a:lnTo>
                  <a:lnTo>
                    <a:pt x="82297" y="1185"/>
                  </a:lnTo>
                  <a:lnTo>
                    <a:pt x="81359" y="1475"/>
                  </a:lnTo>
                  <a:lnTo>
                    <a:pt x="80355" y="1743"/>
                  </a:lnTo>
                  <a:lnTo>
                    <a:pt x="79350" y="2011"/>
                  </a:lnTo>
                  <a:lnTo>
                    <a:pt x="78300" y="2256"/>
                  </a:lnTo>
                  <a:lnTo>
                    <a:pt x="77228" y="2502"/>
                  </a:lnTo>
                  <a:lnTo>
                    <a:pt x="76111" y="2725"/>
                  </a:lnTo>
                  <a:lnTo>
                    <a:pt x="74972" y="2971"/>
                  </a:lnTo>
                  <a:lnTo>
                    <a:pt x="73811" y="3172"/>
                  </a:lnTo>
                  <a:lnTo>
                    <a:pt x="72627" y="3395"/>
                  </a:lnTo>
                  <a:lnTo>
                    <a:pt x="71421" y="3574"/>
                  </a:lnTo>
                  <a:lnTo>
                    <a:pt x="68920" y="3954"/>
                  </a:lnTo>
                  <a:lnTo>
                    <a:pt x="66329" y="4266"/>
                  </a:lnTo>
                  <a:lnTo>
                    <a:pt x="63672" y="4557"/>
                  </a:lnTo>
                  <a:lnTo>
                    <a:pt x="60925" y="4802"/>
                  </a:lnTo>
                  <a:lnTo>
                    <a:pt x="58111" y="5003"/>
                  </a:lnTo>
                  <a:lnTo>
                    <a:pt x="55230" y="5160"/>
                  </a:lnTo>
                  <a:lnTo>
                    <a:pt x="52304" y="5271"/>
                  </a:lnTo>
                  <a:lnTo>
                    <a:pt x="49334" y="5361"/>
                  </a:lnTo>
                  <a:lnTo>
                    <a:pt x="46319" y="5383"/>
                  </a:lnTo>
                  <a:lnTo>
                    <a:pt x="43282" y="5361"/>
                  </a:lnTo>
                  <a:lnTo>
                    <a:pt x="40312" y="5271"/>
                  </a:lnTo>
                  <a:lnTo>
                    <a:pt x="37386" y="5160"/>
                  </a:lnTo>
                  <a:lnTo>
                    <a:pt x="34505" y="5003"/>
                  </a:lnTo>
                  <a:lnTo>
                    <a:pt x="31691" y="4802"/>
                  </a:lnTo>
                  <a:lnTo>
                    <a:pt x="28944" y="4557"/>
                  </a:lnTo>
                  <a:lnTo>
                    <a:pt x="26286" y="4266"/>
                  </a:lnTo>
                  <a:lnTo>
                    <a:pt x="23696" y="3954"/>
                  </a:lnTo>
                  <a:lnTo>
                    <a:pt x="21195" y="3574"/>
                  </a:lnTo>
                  <a:lnTo>
                    <a:pt x="19989" y="3395"/>
                  </a:lnTo>
                  <a:lnTo>
                    <a:pt x="18805" y="3172"/>
                  </a:lnTo>
                  <a:lnTo>
                    <a:pt x="17644" y="2971"/>
                  </a:lnTo>
                  <a:lnTo>
                    <a:pt x="16505" y="2725"/>
                  </a:lnTo>
                  <a:lnTo>
                    <a:pt x="15410" y="2502"/>
                  </a:lnTo>
                  <a:lnTo>
                    <a:pt x="14316" y="2256"/>
                  </a:lnTo>
                  <a:lnTo>
                    <a:pt x="13266" y="2011"/>
                  </a:lnTo>
                  <a:lnTo>
                    <a:pt x="12261" y="1743"/>
                  </a:lnTo>
                  <a:lnTo>
                    <a:pt x="11279" y="1475"/>
                  </a:lnTo>
                  <a:lnTo>
                    <a:pt x="10318" y="1185"/>
                  </a:lnTo>
                  <a:lnTo>
                    <a:pt x="9403" y="917"/>
                  </a:lnTo>
                  <a:lnTo>
                    <a:pt x="8509" y="604"/>
                  </a:lnTo>
                  <a:lnTo>
                    <a:pt x="7661" y="314"/>
                  </a:lnTo>
                  <a:lnTo>
                    <a:pt x="68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4308382" y="3740892"/>
              <a:ext cx="4833127" cy="741006"/>
            </a:xfrm>
            <a:custGeom>
              <a:rect b="b" l="l" r="r" t="t"/>
              <a:pathLst>
                <a:path extrusionOk="0" h="13758" w="89735">
                  <a:moveTo>
                    <a:pt x="13289" y="0"/>
                  </a:moveTo>
                  <a:lnTo>
                    <a:pt x="11725" y="402"/>
                  </a:lnTo>
                  <a:lnTo>
                    <a:pt x="10251" y="826"/>
                  </a:lnTo>
                  <a:lnTo>
                    <a:pt x="8889" y="1251"/>
                  </a:lnTo>
                  <a:lnTo>
                    <a:pt x="7594" y="1697"/>
                  </a:lnTo>
                  <a:lnTo>
                    <a:pt x="6410" y="2166"/>
                  </a:lnTo>
                  <a:lnTo>
                    <a:pt x="5316" y="2635"/>
                  </a:lnTo>
                  <a:lnTo>
                    <a:pt x="4333" y="3127"/>
                  </a:lnTo>
                  <a:lnTo>
                    <a:pt x="3864" y="3372"/>
                  </a:lnTo>
                  <a:lnTo>
                    <a:pt x="3440" y="3618"/>
                  </a:lnTo>
                  <a:lnTo>
                    <a:pt x="3038" y="3886"/>
                  </a:lnTo>
                  <a:lnTo>
                    <a:pt x="2636" y="4132"/>
                  </a:lnTo>
                  <a:lnTo>
                    <a:pt x="2279" y="4377"/>
                  </a:lnTo>
                  <a:lnTo>
                    <a:pt x="1944" y="4645"/>
                  </a:lnTo>
                  <a:lnTo>
                    <a:pt x="1653" y="4913"/>
                  </a:lnTo>
                  <a:lnTo>
                    <a:pt x="1363" y="5159"/>
                  </a:lnTo>
                  <a:lnTo>
                    <a:pt x="1117" y="5427"/>
                  </a:lnTo>
                  <a:lnTo>
                    <a:pt x="872" y="5695"/>
                  </a:lnTo>
                  <a:lnTo>
                    <a:pt x="671" y="5963"/>
                  </a:lnTo>
                  <a:lnTo>
                    <a:pt x="492" y="6231"/>
                  </a:lnTo>
                  <a:lnTo>
                    <a:pt x="358" y="6499"/>
                  </a:lnTo>
                  <a:lnTo>
                    <a:pt x="224" y="6789"/>
                  </a:lnTo>
                  <a:lnTo>
                    <a:pt x="135" y="7057"/>
                  </a:lnTo>
                  <a:lnTo>
                    <a:pt x="68" y="7325"/>
                  </a:lnTo>
                  <a:lnTo>
                    <a:pt x="23" y="7616"/>
                  </a:lnTo>
                  <a:lnTo>
                    <a:pt x="1" y="7884"/>
                  </a:lnTo>
                  <a:lnTo>
                    <a:pt x="23" y="8085"/>
                  </a:lnTo>
                  <a:lnTo>
                    <a:pt x="45" y="8263"/>
                  </a:lnTo>
                  <a:lnTo>
                    <a:pt x="68" y="8464"/>
                  </a:lnTo>
                  <a:lnTo>
                    <a:pt x="112" y="8665"/>
                  </a:lnTo>
                  <a:lnTo>
                    <a:pt x="246" y="9045"/>
                  </a:lnTo>
                  <a:lnTo>
                    <a:pt x="447" y="9425"/>
                  </a:lnTo>
                  <a:lnTo>
                    <a:pt x="693" y="9804"/>
                  </a:lnTo>
                  <a:lnTo>
                    <a:pt x="983" y="10184"/>
                  </a:lnTo>
                  <a:lnTo>
                    <a:pt x="1341" y="10564"/>
                  </a:lnTo>
                  <a:lnTo>
                    <a:pt x="1743" y="10943"/>
                  </a:lnTo>
                  <a:lnTo>
                    <a:pt x="2212" y="11301"/>
                  </a:lnTo>
                  <a:lnTo>
                    <a:pt x="2703" y="11680"/>
                  </a:lnTo>
                  <a:lnTo>
                    <a:pt x="3284" y="12038"/>
                  </a:lnTo>
                  <a:lnTo>
                    <a:pt x="3887" y="12395"/>
                  </a:lnTo>
                  <a:lnTo>
                    <a:pt x="4556" y="12752"/>
                  </a:lnTo>
                  <a:lnTo>
                    <a:pt x="5271" y="13087"/>
                  </a:lnTo>
                  <a:lnTo>
                    <a:pt x="6030" y="13422"/>
                  </a:lnTo>
                  <a:lnTo>
                    <a:pt x="6834" y="13757"/>
                  </a:lnTo>
                  <a:lnTo>
                    <a:pt x="7661" y="13445"/>
                  </a:lnTo>
                  <a:lnTo>
                    <a:pt x="8509" y="13154"/>
                  </a:lnTo>
                  <a:lnTo>
                    <a:pt x="9403" y="12864"/>
                  </a:lnTo>
                  <a:lnTo>
                    <a:pt x="10318" y="12574"/>
                  </a:lnTo>
                  <a:lnTo>
                    <a:pt x="11279" y="12283"/>
                  </a:lnTo>
                  <a:lnTo>
                    <a:pt x="12261" y="12015"/>
                  </a:lnTo>
                  <a:lnTo>
                    <a:pt x="13266" y="11747"/>
                  </a:lnTo>
                  <a:lnTo>
                    <a:pt x="14316" y="11502"/>
                  </a:lnTo>
                  <a:lnTo>
                    <a:pt x="15410" y="11256"/>
                  </a:lnTo>
                  <a:lnTo>
                    <a:pt x="16505" y="11033"/>
                  </a:lnTo>
                  <a:lnTo>
                    <a:pt x="17644" y="10809"/>
                  </a:lnTo>
                  <a:lnTo>
                    <a:pt x="18805" y="10586"/>
                  </a:lnTo>
                  <a:lnTo>
                    <a:pt x="19989" y="10385"/>
                  </a:lnTo>
                  <a:lnTo>
                    <a:pt x="21195" y="10184"/>
                  </a:lnTo>
                  <a:lnTo>
                    <a:pt x="23696" y="9804"/>
                  </a:lnTo>
                  <a:lnTo>
                    <a:pt x="26286" y="9492"/>
                  </a:lnTo>
                  <a:lnTo>
                    <a:pt x="28944" y="9201"/>
                  </a:lnTo>
                  <a:lnTo>
                    <a:pt x="31691" y="8956"/>
                  </a:lnTo>
                  <a:lnTo>
                    <a:pt x="34505" y="8755"/>
                  </a:lnTo>
                  <a:lnTo>
                    <a:pt x="37386" y="8598"/>
                  </a:lnTo>
                  <a:lnTo>
                    <a:pt x="40312" y="8487"/>
                  </a:lnTo>
                  <a:lnTo>
                    <a:pt x="43282" y="8420"/>
                  </a:lnTo>
                  <a:lnTo>
                    <a:pt x="46319" y="8397"/>
                  </a:lnTo>
                  <a:lnTo>
                    <a:pt x="49334" y="8420"/>
                  </a:lnTo>
                  <a:lnTo>
                    <a:pt x="52304" y="8487"/>
                  </a:lnTo>
                  <a:lnTo>
                    <a:pt x="55230" y="8598"/>
                  </a:lnTo>
                  <a:lnTo>
                    <a:pt x="58111" y="8755"/>
                  </a:lnTo>
                  <a:lnTo>
                    <a:pt x="60925" y="8956"/>
                  </a:lnTo>
                  <a:lnTo>
                    <a:pt x="63672" y="9201"/>
                  </a:lnTo>
                  <a:lnTo>
                    <a:pt x="66329" y="9492"/>
                  </a:lnTo>
                  <a:lnTo>
                    <a:pt x="68920" y="9804"/>
                  </a:lnTo>
                  <a:lnTo>
                    <a:pt x="71421" y="10184"/>
                  </a:lnTo>
                  <a:lnTo>
                    <a:pt x="72627" y="10385"/>
                  </a:lnTo>
                  <a:lnTo>
                    <a:pt x="73811" y="10586"/>
                  </a:lnTo>
                  <a:lnTo>
                    <a:pt x="74972" y="10809"/>
                  </a:lnTo>
                  <a:lnTo>
                    <a:pt x="76111" y="11033"/>
                  </a:lnTo>
                  <a:lnTo>
                    <a:pt x="77228" y="11256"/>
                  </a:lnTo>
                  <a:lnTo>
                    <a:pt x="78300" y="11502"/>
                  </a:lnTo>
                  <a:lnTo>
                    <a:pt x="79350" y="11747"/>
                  </a:lnTo>
                  <a:lnTo>
                    <a:pt x="80355" y="12015"/>
                  </a:lnTo>
                  <a:lnTo>
                    <a:pt x="81359" y="12283"/>
                  </a:lnTo>
                  <a:lnTo>
                    <a:pt x="82297" y="12574"/>
                  </a:lnTo>
                  <a:lnTo>
                    <a:pt x="83235" y="12864"/>
                  </a:lnTo>
                  <a:lnTo>
                    <a:pt x="84106" y="13154"/>
                  </a:lnTo>
                  <a:lnTo>
                    <a:pt x="84977" y="13445"/>
                  </a:lnTo>
                  <a:lnTo>
                    <a:pt x="85781" y="13757"/>
                  </a:lnTo>
                  <a:lnTo>
                    <a:pt x="86920" y="13288"/>
                  </a:lnTo>
                  <a:lnTo>
                    <a:pt x="87948" y="12797"/>
                  </a:lnTo>
                  <a:lnTo>
                    <a:pt x="88439" y="12551"/>
                  </a:lnTo>
                  <a:lnTo>
                    <a:pt x="88886" y="12306"/>
                  </a:lnTo>
                  <a:lnTo>
                    <a:pt x="89310" y="12060"/>
                  </a:lnTo>
                  <a:lnTo>
                    <a:pt x="89734" y="11792"/>
                  </a:lnTo>
                  <a:lnTo>
                    <a:pt x="89734" y="3975"/>
                  </a:lnTo>
                  <a:lnTo>
                    <a:pt x="89288" y="3685"/>
                  </a:lnTo>
                  <a:lnTo>
                    <a:pt x="88819" y="3417"/>
                  </a:lnTo>
                  <a:lnTo>
                    <a:pt x="88305" y="3149"/>
                  </a:lnTo>
                  <a:lnTo>
                    <a:pt x="87791" y="2881"/>
                  </a:lnTo>
                  <a:lnTo>
                    <a:pt x="87233" y="2613"/>
                  </a:lnTo>
                  <a:lnTo>
                    <a:pt x="86652" y="2367"/>
                  </a:lnTo>
                  <a:lnTo>
                    <a:pt x="86049" y="2099"/>
                  </a:lnTo>
                  <a:lnTo>
                    <a:pt x="85402" y="1854"/>
                  </a:lnTo>
                  <a:lnTo>
                    <a:pt x="84039" y="1362"/>
                  </a:lnTo>
                  <a:lnTo>
                    <a:pt x="82588" y="893"/>
                  </a:lnTo>
                  <a:lnTo>
                    <a:pt x="81002" y="424"/>
                  </a:lnTo>
                  <a:lnTo>
                    <a:pt x="79327" y="0"/>
                  </a:lnTo>
                  <a:lnTo>
                    <a:pt x="77652" y="380"/>
                  </a:lnTo>
                  <a:lnTo>
                    <a:pt x="75910" y="759"/>
                  </a:lnTo>
                  <a:lnTo>
                    <a:pt x="74101" y="1117"/>
                  </a:lnTo>
                  <a:lnTo>
                    <a:pt x="72225" y="1429"/>
                  </a:lnTo>
                  <a:lnTo>
                    <a:pt x="70305" y="1742"/>
                  </a:lnTo>
                  <a:lnTo>
                    <a:pt x="68317" y="2010"/>
                  </a:lnTo>
                  <a:lnTo>
                    <a:pt x="66307" y="2278"/>
                  </a:lnTo>
                  <a:lnTo>
                    <a:pt x="64230" y="2501"/>
                  </a:lnTo>
                  <a:lnTo>
                    <a:pt x="62108" y="2702"/>
                  </a:lnTo>
                  <a:lnTo>
                    <a:pt x="59942" y="2881"/>
                  </a:lnTo>
                  <a:lnTo>
                    <a:pt x="57754" y="3015"/>
                  </a:lnTo>
                  <a:lnTo>
                    <a:pt x="55520" y="3149"/>
                  </a:lnTo>
                  <a:lnTo>
                    <a:pt x="53242" y="3238"/>
                  </a:lnTo>
                  <a:lnTo>
                    <a:pt x="50964" y="3305"/>
                  </a:lnTo>
                  <a:lnTo>
                    <a:pt x="48642" y="3350"/>
                  </a:lnTo>
                  <a:lnTo>
                    <a:pt x="46319" y="3372"/>
                  </a:lnTo>
                  <a:lnTo>
                    <a:pt x="43974" y="3350"/>
                  </a:lnTo>
                  <a:lnTo>
                    <a:pt x="41652" y="3305"/>
                  </a:lnTo>
                  <a:lnTo>
                    <a:pt x="39374" y="3238"/>
                  </a:lnTo>
                  <a:lnTo>
                    <a:pt x="37096" y="3149"/>
                  </a:lnTo>
                  <a:lnTo>
                    <a:pt x="34885" y="3015"/>
                  </a:lnTo>
                  <a:lnTo>
                    <a:pt x="32674" y="2881"/>
                  </a:lnTo>
                  <a:lnTo>
                    <a:pt x="30507" y="2702"/>
                  </a:lnTo>
                  <a:lnTo>
                    <a:pt x="28408" y="2501"/>
                  </a:lnTo>
                  <a:lnTo>
                    <a:pt x="26331" y="2278"/>
                  </a:lnTo>
                  <a:lnTo>
                    <a:pt x="24299" y="2010"/>
                  </a:lnTo>
                  <a:lnTo>
                    <a:pt x="22311" y="1742"/>
                  </a:lnTo>
                  <a:lnTo>
                    <a:pt x="20391" y="1429"/>
                  </a:lnTo>
                  <a:lnTo>
                    <a:pt x="18515" y="1117"/>
                  </a:lnTo>
                  <a:lnTo>
                    <a:pt x="16706" y="759"/>
                  </a:lnTo>
                  <a:lnTo>
                    <a:pt x="14964" y="380"/>
                  </a:lnTo>
                  <a:lnTo>
                    <a:pt x="1328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4308382" y="2704009"/>
              <a:ext cx="4833127" cy="1032065"/>
            </a:xfrm>
            <a:custGeom>
              <a:rect b="b" l="l" r="r" t="t"/>
              <a:pathLst>
                <a:path extrusionOk="0" h="19162" w="89735">
                  <a:moveTo>
                    <a:pt x="43929" y="0"/>
                  </a:moveTo>
                  <a:lnTo>
                    <a:pt x="41585" y="45"/>
                  </a:lnTo>
                  <a:lnTo>
                    <a:pt x="39262" y="134"/>
                  </a:lnTo>
                  <a:lnTo>
                    <a:pt x="36984" y="224"/>
                  </a:lnTo>
                  <a:lnTo>
                    <a:pt x="34751" y="358"/>
                  </a:lnTo>
                  <a:lnTo>
                    <a:pt x="32562" y="492"/>
                  </a:lnTo>
                  <a:lnTo>
                    <a:pt x="30396" y="670"/>
                  </a:lnTo>
                  <a:lnTo>
                    <a:pt x="28296" y="871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11" y="1631"/>
                  </a:lnTo>
                  <a:lnTo>
                    <a:pt x="20435" y="1921"/>
                  </a:lnTo>
                  <a:lnTo>
                    <a:pt x="18626" y="2233"/>
                  </a:lnTo>
                  <a:lnTo>
                    <a:pt x="16884" y="2568"/>
                  </a:lnTo>
                  <a:lnTo>
                    <a:pt x="15187" y="2926"/>
                  </a:lnTo>
                  <a:lnTo>
                    <a:pt x="13579" y="3305"/>
                  </a:lnTo>
                  <a:lnTo>
                    <a:pt x="12060" y="3685"/>
                  </a:lnTo>
                  <a:lnTo>
                    <a:pt x="10586" y="4087"/>
                  </a:lnTo>
                  <a:lnTo>
                    <a:pt x="9224" y="4534"/>
                  </a:lnTo>
                  <a:lnTo>
                    <a:pt x="7929" y="4958"/>
                  </a:lnTo>
                  <a:lnTo>
                    <a:pt x="6723" y="5427"/>
                  </a:lnTo>
                  <a:lnTo>
                    <a:pt x="5606" y="5896"/>
                  </a:lnTo>
                  <a:lnTo>
                    <a:pt x="4579" y="6387"/>
                  </a:lnTo>
                  <a:lnTo>
                    <a:pt x="4110" y="6633"/>
                  </a:lnTo>
                  <a:lnTo>
                    <a:pt x="3663" y="6879"/>
                  </a:lnTo>
                  <a:lnTo>
                    <a:pt x="3217" y="7124"/>
                  </a:lnTo>
                  <a:lnTo>
                    <a:pt x="2815" y="7392"/>
                  </a:lnTo>
                  <a:lnTo>
                    <a:pt x="2435" y="7660"/>
                  </a:lnTo>
                  <a:lnTo>
                    <a:pt x="2100" y="7906"/>
                  </a:lnTo>
                  <a:lnTo>
                    <a:pt x="1765" y="8174"/>
                  </a:lnTo>
                  <a:lnTo>
                    <a:pt x="1475" y="8442"/>
                  </a:lnTo>
                  <a:lnTo>
                    <a:pt x="1207" y="8710"/>
                  </a:lnTo>
                  <a:lnTo>
                    <a:pt x="961" y="9000"/>
                  </a:lnTo>
                  <a:lnTo>
                    <a:pt x="738" y="9268"/>
                  </a:lnTo>
                  <a:lnTo>
                    <a:pt x="537" y="9559"/>
                  </a:lnTo>
                  <a:lnTo>
                    <a:pt x="380" y="9827"/>
                  </a:lnTo>
                  <a:lnTo>
                    <a:pt x="246" y="10117"/>
                  </a:lnTo>
                  <a:lnTo>
                    <a:pt x="135" y="10385"/>
                  </a:lnTo>
                  <a:lnTo>
                    <a:pt x="68" y="10675"/>
                  </a:lnTo>
                  <a:lnTo>
                    <a:pt x="23" y="10966"/>
                  </a:lnTo>
                  <a:lnTo>
                    <a:pt x="1" y="11256"/>
                  </a:lnTo>
                  <a:lnTo>
                    <a:pt x="23" y="11546"/>
                  </a:lnTo>
                  <a:lnTo>
                    <a:pt x="68" y="11814"/>
                  </a:lnTo>
                  <a:lnTo>
                    <a:pt x="135" y="12082"/>
                  </a:lnTo>
                  <a:lnTo>
                    <a:pt x="224" y="12373"/>
                  </a:lnTo>
                  <a:lnTo>
                    <a:pt x="358" y="12641"/>
                  </a:lnTo>
                  <a:lnTo>
                    <a:pt x="492" y="12909"/>
                  </a:lnTo>
                  <a:lnTo>
                    <a:pt x="671" y="13177"/>
                  </a:lnTo>
                  <a:lnTo>
                    <a:pt x="872" y="13445"/>
                  </a:lnTo>
                  <a:lnTo>
                    <a:pt x="1117" y="13713"/>
                  </a:lnTo>
                  <a:lnTo>
                    <a:pt x="1363" y="13981"/>
                  </a:lnTo>
                  <a:lnTo>
                    <a:pt x="1653" y="14249"/>
                  </a:lnTo>
                  <a:lnTo>
                    <a:pt x="1944" y="14494"/>
                  </a:lnTo>
                  <a:lnTo>
                    <a:pt x="2279" y="14762"/>
                  </a:lnTo>
                  <a:lnTo>
                    <a:pt x="2636" y="15008"/>
                  </a:lnTo>
                  <a:lnTo>
                    <a:pt x="3038" y="15276"/>
                  </a:lnTo>
                  <a:lnTo>
                    <a:pt x="3440" y="15522"/>
                  </a:lnTo>
                  <a:lnTo>
                    <a:pt x="3864" y="15767"/>
                  </a:lnTo>
                  <a:lnTo>
                    <a:pt x="4333" y="16013"/>
                  </a:lnTo>
                  <a:lnTo>
                    <a:pt x="5316" y="16504"/>
                  </a:lnTo>
                  <a:lnTo>
                    <a:pt x="6410" y="16973"/>
                  </a:lnTo>
                  <a:lnTo>
                    <a:pt x="7594" y="17442"/>
                  </a:lnTo>
                  <a:lnTo>
                    <a:pt x="8889" y="17889"/>
                  </a:lnTo>
                  <a:lnTo>
                    <a:pt x="10251" y="18335"/>
                  </a:lnTo>
                  <a:lnTo>
                    <a:pt x="11725" y="18737"/>
                  </a:lnTo>
                  <a:lnTo>
                    <a:pt x="13289" y="19162"/>
                  </a:lnTo>
                  <a:lnTo>
                    <a:pt x="14964" y="18760"/>
                  </a:lnTo>
                  <a:lnTo>
                    <a:pt x="16706" y="18380"/>
                  </a:lnTo>
                  <a:lnTo>
                    <a:pt x="18515" y="18023"/>
                  </a:lnTo>
                  <a:lnTo>
                    <a:pt x="20391" y="17710"/>
                  </a:lnTo>
                  <a:lnTo>
                    <a:pt x="22311" y="17398"/>
                  </a:lnTo>
                  <a:lnTo>
                    <a:pt x="24299" y="17130"/>
                  </a:lnTo>
                  <a:lnTo>
                    <a:pt x="26331" y="16884"/>
                  </a:lnTo>
                  <a:lnTo>
                    <a:pt x="28408" y="16638"/>
                  </a:lnTo>
                  <a:lnTo>
                    <a:pt x="30507" y="16437"/>
                  </a:lnTo>
                  <a:lnTo>
                    <a:pt x="32674" y="16281"/>
                  </a:lnTo>
                  <a:lnTo>
                    <a:pt x="34885" y="16125"/>
                  </a:lnTo>
                  <a:lnTo>
                    <a:pt x="37096" y="15991"/>
                  </a:lnTo>
                  <a:lnTo>
                    <a:pt x="39374" y="15901"/>
                  </a:lnTo>
                  <a:lnTo>
                    <a:pt x="41652" y="15834"/>
                  </a:lnTo>
                  <a:lnTo>
                    <a:pt x="43974" y="15790"/>
                  </a:lnTo>
                  <a:lnTo>
                    <a:pt x="46319" y="15767"/>
                  </a:lnTo>
                  <a:lnTo>
                    <a:pt x="48642" y="15790"/>
                  </a:lnTo>
                  <a:lnTo>
                    <a:pt x="50964" y="15834"/>
                  </a:lnTo>
                  <a:lnTo>
                    <a:pt x="53242" y="15901"/>
                  </a:lnTo>
                  <a:lnTo>
                    <a:pt x="55520" y="15991"/>
                  </a:lnTo>
                  <a:lnTo>
                    <a:pt x="57754" y="16125"/>
                  </a:lnTo>
                  <a:lnTo>
                    <a:pt x="59942" y="16281"/>
                  </a:lnTo>
                  <a:lnTo>
                    <a:pt x="62108" y="16437"/>
                  </a:lnTo>
                  <a:lnTo>
                    <a:pt x="64230" y="16638"/>
                  </a:lnTo>
                  <a:lnTo>
                    <a:pt x="66307" y="16884"/>
                  </a:lnTo>
                  <a:lnTo>
                    <a:pt x="68317" y="17130"/>
                  </a:lnTo>
                  <a:lnTo>
                    <a:pt x="70305" y="17398"/>
                  </a:lnTo>
                  <a:lnTo>
                    <a:pt x="72225" y="17710"/>
                  </a:lnTo>
                  <a:lnTo>
                    <a:pt x="74101" y="18023"/>
                  </a:lnTo>
                  <a:lnTo>
                    <a:pt x="75910" y="18380"/>
                  </a:lnTo>
                  <a:lnTo>
                    <a:pt x="77652" y="18760"/>
                  </a:lnTo>
                  <a:lnTo>
                    <a:pt x="79327" y="19162"/>
                  </a:lnTo>
                  <a:lnTo>
                    <a:pt x="81002" y="18715"/>
                  </a:lnTo>
                  <a:lnTo>
                    <a:pt x="82588" y="18269"/>
                  </a:lnTo>
                  <a:lnTo>
                    <a:pt x="84039" y="17777"/>
                  </a:lnTo>
                  <a:lnTo>
                    <a:pt x="85402" y="17286"/>
                  </a:lnTo>
                  <a:lnTo>
                    <a:pt x="86049" y="17040"/>
                  </a:lnTo>
                  <a:lnTo>
                    <a:pt x="86652" y="16795"/>
                  </a:lnTo>
                  <a:lnTo>
                    <a:pt x="87233" y="16527"/>
                  </a:lnTo>
                  <a:lnTo>
                    <a:pt x="87791" y="16259"/>
                  </a:lnTo>
                  <a:lnTo>
                    <a:pt x="88305" y="15991"/>
                  </a:lnTo>
                  <a:lnTo>
                    <a:pt x="88819" y="15723"/>
                  </a:lnTo>
                  <a:lnTo>
                    <a:pt x="89288" y="15455"/>
                  </a:lnTo>
                  <a:lnTo>
                    <a:pt x="89734" y="15187"/>
                  </a:lnTo>
                  <a:lnTo>
                    <a:pt x="89734" y="7348"/>
                  </a:lnTo>
                  <a:lnTo>
                    <a:pt x="89087" y="6946"/>
                  </a:lnTo>
                  <a:lnTo>
                    <a:pt x="88394" y="6566"/>
                  </a:lnTo>
                  <a:lnTo>
                    <a:pt x="87635" y="6186"/>
                  </a:lnTo>
                  <a:lnTo>
                    <a:pt x="86809" y="5807"/>
                  </a:lnTo>
                  <a:lnTo>
                    <a:pt x="85960" y="5449"/>
                  </a:lnTo>
                  <a:lnTo>
                    <a:pt x="85022" y="5092"/>
                  </a:lnTo>
                  <a:lnTo>
                    <a:pt x="84062" y="4735"/>
                  </a:lnTo>
                  <a:lnTo>
                    <a:pt x="83034" y="4400"/>
                  </a:lnTo>
                  <a:lnTo>
                    <a:pt x="81962" y="4065"/>
                  </a:lnTo>
                  <a:lnTo>
                    <a:pt x="80824" y="3752"/>
                  </a:lnTo>
                  <a:lnTo>
                    <a:pt x="79640" y="3439"/>
                  </a:lnTo>
                  <a:lnTo>
                    <a:pt x="78412" y="3149"/>
                  </a:lnTo>
                  <a:lnTo>
                    <a:pt x="77139" y="2859"/>
                  </a:lnTo>
                  <a:lnTo>
                    <a:pt x="75821" y="2591"/>
                  </a:lnTo>
                  <a:lnTo>
                    <a:pt x="74459" y="2323"/>
                  </a:lnTo>
                  <a:lnTo>
                    <a:pt x="73052" y="2055"/>
                  </a:lnTo>
                  <a:lnTo>
                    <a:pt x="71555" y="1809"/>
                  </a:lnTo>
                  <a:lnTo>
                    <a:pt x="70037" y="1586"/>
                  </a:lnTo>
                  <a:lnTo>
                    <a:pt x="68496" y="1363"/>
                  </a:lnTo>
                  <a:lnTo>
                    <a:pt x="66910" y="1162"/>
                  </a:lnTo>
                  <a:lnTo>
                    <a:pt x="65302" y="983"/>
                  </a:lnTo>
                  <a:lnTo>
                    <a:pt x="63672" y="804"/>
                  </a:lnTo>
                  <a:lnTo>
                    <a:pt x="62019" y="670"/>
                  </a:lnTo>
                  <a:lnTo>
                    <a:pt x="60344" y="514"/>
                  </a:lnTo>
                  <a:lnTo>
                    <a:pt x="58647" y="402"/>
                  </a:lnTo>
                  <a:lnTo>
                    <a:pt x="56950" y="291"/>
                  </a:lnTo>
                  <a:lnTo>
                    <a:pt x="55208" y="201"/>
                  </a:lnTo>
                  <a:lnTo>
                    <a:pt x="53443" y="134"/>
                  </a:lnTo>
                  <a:lnTo>
                    <a:pt x="51679" y="67"/>
                  </a:lnTo>
                  <a:lnTo>
                    <a:pt x="49915" y="23"/>
                  </a:lnTo>
                  <a:lnTo>
                    <a:pt x="481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1">
  <p:cSld name="BLANK_1_1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fmla="val 4346562" name="adj1"/>
              <a:gd fmla="val 172543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6" name="Google Shape;186;p7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fmla="val 3282930" name="adj1"/>
              <a:gd fmla="val 1474422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6008850" y="3120100"/>
            <a:ext cx="3135148" cy="202339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8" name="Google Shape;188;p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9" name="Google Shape;189;p7"/>
          <p:cNvSpPr txBox="1"/>
          <p:nvPr>
            <p:ph idx="2" type="title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/>
        </p:txBody>
      </p:sp>
      <p:sp>
        <p:nvSpPr>
          <p:cNvPr id="190" name="Google Shape;190;p7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1" name="Google Shape;191;p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2">
  <p:cSld name="BLANK_1_1_1_1_1_1_1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/>
          <p:nvPr/>
        </p:nvSpPr>
        <p:spPr>
          <a:xfrm>
            <a:off x="5861425" y="3065475"/>
            <a:ext cx="3282600" cy="2078950"/>
          </a:xfrm>
          <a:custGeom>
            <a:rect b="b" l="l" r="r" t="t"/>
            <a:pathLst>
              <a:path extrusionOk="0" h="83158" w="131304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94" name="Google Shape;194;p8"/>
          <p:cNvSpPr/>
          <p:nvPr/>
        </p:nvSpPr>
        <p:spPr>
          <a:xfrm>
            <a:off x="6818025" y="1675"/>
            <a:ext cx="2326300" cy="3183925"/>
          </a:xfrm>
          <a:custGeom>
            <a:rect b="b" l="l" r="r" t="t"/>
            <a:pathLst>
              <a:path extrusionOk="0" h="127357" w="93052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grpSp>
        <p:nvGrpSpPr>
          <p:cNvPr id="195" name="Google Shape;195;p8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196" name="Google Shape;196;p8"/>
            <p:cNvGrpSpPr/>
            <p:nvPr/>
          </p:nvGrpSpPr>
          <p:grpSpPr>
            <a:xfrm flipH="1" rot="10800000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02" name="Google Shape;202;p8"/>
            <p:cNvGrpSpPr/>
            <p:nvPr/>
          </p:nvGrpSpPr>
          <p:grpSpPr>
            <a:xfrm flipH="1" rot="10800000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203" name="Google Shape;203;p8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208" name="Google Shape;208;p8"/>
            <p:cNvSpPr/>
            <p:nvPr/>
          </p:nvSpPr>
          <p:spPr>
            <a:xfrm flipH="1" rot="10800000">
              <a:off x="1927813" y="392406"/>
              <a:ext cx="402000" cy="407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09" name="Google Shape;209;p8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8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fmla="val 2600939" name="adj1"/>
              <a:gd fmla="val 18561181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1" name="Google Shape;211;p8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fmla="val 837048" name="adj1"/>
              <a:gd fmla="val 196652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2" name="Google Shape;212;p8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3" name="Google Shape;213;p8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4" name="Google Shape;214;p8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_1_10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/>
          <p:nvPr/>
        </p:nvSpPr>
        <p:spPr>
          <a:xfrm flipH="1" rot="-900031">
            <a:off x="1792020" y="1182391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7" name="Google Shape;217;p9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8" name="Google Shape;218;p9"/>
          <p:cNvSpPr txBox="1"/>
          <p:nvPr>
            <p:ph idx="1" type="body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9pPr>
          </a:lstStyle>
          <a:p/>
        </p:txBody>
      </p:sp>
      <p:sp>
        <p:nvSpPr>
          <p:cNvPr id="219" name="Google Shape;219;p9"/>
          <p:cNvSpPr txBox="1"/>
          <p:nvPr>
            <p:ph hasCustomPrompt="1" type="title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9"/>
          <p:cNvSpPr/>
          <p:nvPr/>
        </p:nvSpPr>
        <p:spPr>
          <a:xfrm flipH="1" rot="900031">
            <a:off x="1791931" y="1182353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1_1_1_1_1_1_9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223" name="Google Shape;223;p10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224" name="Google Shape;224;p10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5" name="Google Shape;225;p10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6" name="Google Shape;226;p10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7" name="Google Shape;227;p10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8" name="Google Shape;228;p10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29" name="Google Shape;229;p10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230" name="Google Shape;230;p1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1" name="Google Shape;231;p1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2" name="Google Shape;232;p1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3" name="Google Shape;233;p10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34" name="Google Shape;234;p10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235" name="Google Shape;235;p1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6" name="Google Shape;236;p1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7" name="Google Shape;237;p1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8" name="Google Shape;238;p1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39" name="Google Shape;239;p10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0" name="Google Shape;240;p10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41" name="Google Shape;241;p1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02800" y="197225"/>
            <a:ext cx="6537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Sans"/>
              <a:buNone/>
              <a:defRPr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3439325" y="1502775"/>
            <a:ext cx="53448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1"/>
          <p:cNvSpPr txBox="1"/>
          <p:nvPr>
            <p:ph type="title"/>
          </p:nvPr>
        </p:nvSpPr>
        <p:spPr>
          <a:xfrm>
            <a:off x="0" y="1557513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Cyber Security Operations Center (CSOC) Project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89" name="Google Shape;889;p51"/>
          <p:cNvSpPr txBox="1"/>
          <p:nvPr/>
        </p:nvSpPr>
        <p:spPr>
          <a:xfrm>
            <a:off x="138475" y="4543025"/>
            <a:ext cx="510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Team </a:t>
            </a:r>
            <a:r>
              <a:rPr lang="en" sz="1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Members</a:t>
            </a:r>
            <a:r>
              <a:rPr lang="en" sz="1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: Archie, Amber, Anthony, Flynn, Michael</a:t>
            </a:r>
            <a:endParaRPr sz="12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90" name="Google Shape;890;p51"/>
          <p:cNvSpPr txBox="1"/>
          <p:nvPr/>
        </p:nvSpPr>
        <p:spPr>
          <a:xfrm>
            <a:off x="0" y="3318851"/>
            <a:ext cx="5108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Building a Prototype and Production </a:t>
            </a:r>
            <a:r>
              <a:rPr lang="en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Infrastructure</a:t>
            </a:r>
            <a:r>
              <a:rPr lang="en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for SMEs</a:t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60"/>
          <p:cNvSpPr txBox="1"/>
          <p:nvPr>
            <p:ph type="title"/>
          </p:nvPr>
        </p:nvSpPr>
        <p:spPr>
          <a:xfrm>
            <a:off x="0" y="737325"/>
            <a:ext cx="89928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Finalising the Project</a:t>
            </a:r>
            <a:endParaRPr/>
          </a:p>
        </p:txBody>
      </p:sp>
      <p:sp>
        <p:nvSpPr>
          <p:cNvPr id="962" name="Google Shape;962;p60"/>
          <p:cNvSpPr txBox="1"/>
          <p:nvPr>
            <p:ph idx="1" type="subTitle"/>
          </p:nvPr>
        </p:nvSpPr>
        <p:spPr>
          <a:xfrm>
            <a:off x="115025" y="1508137"/>
            <a:ext cx="8800500" cy="23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Comprehensive</a:t>
            </a:r>
            <a:r>
              <a:rPr b="1" lang="en" sz="1800"/>
              <a:t> Documentation</a:t>
            </a:r>
            <a:br>
              <a:rPr b="1" lang="en" sz="1800"/>
            </a:br>
            <a:r>
              <a:rPr lang="en" sz="1800">
                <a:latin typeface="Sora Light"/>
                <a:ea typeface="Sora Light"/>
                <a:cs typeface="Sora Light"/>
                <a:sym typeface="Sora Light"/>
              </a:rPr>
              <a:t>- Created a detailed report including all configurations, network diagrams, and testing results</a:t>
            </a:r>
            <a:endParaRPr sz="18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61"/>
          <p:cNvSpPr txBox="1"/>
          <p:nvPr>
            <p:ph type="title"/>
          </p:nvPr>
        </p:nvSpPr>
        <p:spPr>
          <a:xfrm>
            <a:off x="163725" y="333119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away!</a:t>
            </a:r>
            <a:endParaRPr/>
          </a:p>
        </p:txBody>
      </p:sp>
      <p:sp>
        <p:nvSpPr>
          <p:cNvPr id="968" name="Google Shape;968;p61"/>
          <p:cNvSpPr txBox="1"/>
          <p:nvPr/>
        </p:nvSpPr>
        <p:spPr>
          <a:xfrm>
            <a:off x="228600" y="4499075"/>
            <a:ext cx="786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I hate women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5" name="Google Shape;895;p52"/>
          <p:cNvCxnSpPr/>
          <p:nvPr/>
        </p:nvCxnSpPr>
        <p:spPr>
          <a:xfrm>
            <a:off x="682863" y="2578574"/>
            <a:ext cx="7683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6" name="Google Shape;896;p52"/>
          <p:cNvSpPr/>
          <p:nvPr/>
        </p:nvSpPr>
        <p:spPr>
          <a:xfrm>
            <a:off x="3305925" y="2397975"/>
            <a:ext cx="361200" cy="361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28613" rotWithShape="0" algn="bl" dir="2700000" dist="28575">
              <a:schemeClr val="accent3">
                <a:alpha val="5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97" name="Google Shape;897;p52"/>
          <p:cNvSpPr/>
          <p:nvPr/>
        </p:nvSpPr>
        <p:spPr>
          <a:xfrm>
            <a:off x="5808738" y="2462412"/>
            <a:ext cx="361200" cy="36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342900" rotWithShape="0" algn="bl" dir="5400000" dist="3810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98" name="Google Shape;898;p52"/>
          <p:cNvSpPr/>
          <p:nvPr/>
        </p:nvSpPr>
        <p:spPr>
          <a:xfrm>
            <a:off x="621400" y="2397975"/>
            <a:ext cx="361200" cy="3612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28613" rotWithShape="0" algn="bl" dir="2700000" dist="28575">
              <a:schemeClr val="accent4">
                <a:alpha val="5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99" name="Google Shape;899;p52"/>
          <p:cNvSpPr/>
          <p:nvPr/>
        </p:nvSpPr>
        <p:spPr>
          <a:xfrm>
            <a:off x="7730567" y="2165472"/>
            <a:ext cx="825900" cy="826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42900" rotWithShape="0" algn="bl" dir="5400000" dist="3810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00" name="Google Shape;900;p52"/>
          <p:cNvSpPr txBox="1"/>
          <p:nvPr>
            <p:ph idx="5" type="title"/>
          </p:nvPr>
        </p:nvSpPr>
        <p:spPr>
          <a:xfrm>
            <a:off x="389050" y="1933149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Step 1</a:t>
            </a:r>
            <a:endParaRPr sz="1400"/>
          </a:p>
        </p:txBody>
      </p:sp>
      <p:sp>
        <p:nvSpPr>
          <p:cNvPr id="901" name="Google Shape;901;p52"/>
          <p:cNvSpPr txBox="1"/>
          <p:nvPr>
            <p:ph idx="3" type="title"/>
          </p:nvPr>
        </p:nvSpPr>
        <p:spPr>
          <a:xfrm>
            <a:off x="3073575" y="1933149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Step 2</a:t>
            </a:r>
            <a:endParaRPr sz="1400"/>
          </a:p>
        </p:txBody>
      </p:sp>
      <p:sp>
        <p:nvSpPr>
          <p:cNvPr id="902" name="Google Shape;902;p52"/>
          <p:cNvSpPr txBox="1"/>
          <p:nvPr>
            <p:ph idx="4" type="title"/>
          </p:nvPr>
        </p:nvSpPr>
        <p:spPr>
          <a:xfrm>
            <a:off x="5576400" y="1933174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Step 3</a:t>
            </a:r>
            <a:endParaRPr sz="1400"/>
          </a:p>
        </p:txBody>
      </p:sp>
      <p:sp>
        <p:nvSpPr>
          <p:cNvPr id="903" name="Google Shape;903;p52"/>
          <p:cNvSpPr txBox="1"/>
          <p:nvPr>
            <p:ph idx="7" type="title"/>
          </p:nvPr>
        </p:nvSpPr>
        <p:spPr>
          <a:xfrm>
            <a:off x="7730563" y="1699149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Goal</a:t>
            </a:r>
            <a:endParaRPr sz="1400"/>
          </a:p>
        </p:txBody>
      </p:sp>
      <p:sp>
        <p:nvSpPr>
          <p:cNvPr id="904" name="Google Shape;904;p52"/>
          <p:cNvSpPr txBox="1"/>
          <p:nvPr>
            <p:ph idx="1" type="body"/>
          </p:nvPr>
        </p:nvSpPr>
        <p:spPr>
          <a:xfrm>
            <a:off x="148300" y="2862799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Our objective: to develop a prototype </a:t>
            </a:r>
            <a:r>
              <a:rPr lang="en" sz="1200"/>
              <a:t>cybersecurity</a:t>
            </a:r>
            <a:r>
              <a:rPr lang="en" sz="1200"/>
              <a:t> </a:t>
            </a:r>
            <a:r>
              <a:rPr lang="en" sz="1200"/>
              <a:t>model</a:t>
            </a:r>
            <a:r>
              <a:rPr lang="en" sz="1200"/>
              <a:t> (CSOC) from SMEs.</a:t>
            </a:r>
            <a:endParaRPr sz="1200"/>
          </a:p>
        </p:txBody>
      </p:sp>
      <p:sp>
        <p:nvSpPr>
          <p:cNvPr id="905" name="Google Shape;905;p52"/>
          <p:cNvSpPr txBox="1"/>
          <p:nvPr>
            <p:ph type="title"/>
          </p:nvPr>
        </p:nvSpPr>
        <p:spPr>
          <a:xfrm>
            <a:off x="115025" y="502775"/>
            <a:ext cx="58290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906" name="Google Shape;906;p52"/>
          <p:cNvSpPr txBox="1"/>
          <p:nvPr>
            <p:ph idx="8" type="body"/>
          </p:nvPr>
        </p:nvSpPr>
        <p:spPr>
          <a:xfrm>
            <a:off x="5162450" y="2862774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Components: </a:t>
            </a:r>
            <a:r>
              <a:rPr lang="en" sz="1200"/>
              <a:t>integrate</a:t>
            </a:r>
            <a:r>
              <a:rPr lang="en" sz="1200"/>
              <a:t> the physical and </a:t>
            </a:r>
            <a:r>
              <a:rPr lang="en" sz="1200"/>
              <a:t>virtual</a:t>
            </a:r>
            <a:r>
              <a:rPr lang="en" sz="1200"/>
              <a:t> security components like firewalls, servers and clients</a:t>
            </a:r>
            <a:endParaRPr sz="1200"/>
          </a:p>
        </p:txBody>
      </p:sp>
      <p:sp>
        <p:nvSpPr>
          <p:cNvPr id="907" name="Google Shape;907;p52"/>
          <p:cNvSpPr txBox="1"/>
          <p:nvPr>
            <p:ph idx="14" type="body"/>
          </p:nvPr>
        </p:nvSpPr>
        <p:spPr>
          <a:xfrm>
            <a:off x="2799225" y="2862799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Components: both physical  and virtualized firewalls, servers, clients and </a:t>
            </a:r>
            <a:r>
              <a:rPr lang="en" sz="1200"/>
              <a:t>Elastic</a:t>
            </a:r>
            <a:r>
              <a:rPr lang="en" sz="1200"/>
              <a:t> security SIEM</a:t>
            </a:r>
            <a:endParaRPr sz="1200"/>
          </a:p>
        </p:txBody>
      </p:sp>
      <p:sp>
        <p:nvSpPr>
          <p:cNvPr id="908" name="Google Shape;908;p52"/>
          <p:cNvSpPr txBox="1"/>
          <p:nvPr>
            <p:ph idx="13" type="body"/>
          </p:nvPr>
        </p:nvSpPr>
        <p:spPr>
          <a:xfrm>
            <a:off x="7346300" y="3096799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overall goal is to develop a prototype and production of Cyber Security Operations center </a:t>
            </a:r>
            <a:r>
              <a:rPr lang="en" sz="1200"/>
              <a:t>infrastructure</a:t>
            </a:r>
            <a:r>
              <a:rPr lang="en" sz="1200"/>
              <a:t> for a small to medium sized enterprise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53"/>
          <p:cNvSpPr txBox="1"/>
          <p:nvPr>
            <p:ph type="title"/>
          </p:nvPr>
        </p:nvSpPr>
        <p:spPr>
          <a:xfrm>
            <a:off x="0" y="737325"/>
            <a:ext cx="6507000" cy="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Initiation</a:t>
            </a:r>
            <a:endParaRPr/>
          </a:p>
        </p:txBody>
      </p:sp>
      <p:sp>
        <p:nvSpPr>
          <p:cNvPr id="914" name="Google Shape;914;p53"/>
          <p:cNvSpPr txBox="1"/>
          <p:nvPr>
            <p:ph idx="1" type="subTitle"/>
          </p:nvPr>
        </p:nvSpPr>
        <p:spPr>
          <a:xfrm>
            <a:off x="115025" y="1438100"/>
            <a:ext cx="8800500" cy="26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ra Light"/>
              <a:buChar char="-"/>
            </a:pPr>
            <a:r>
              <a:rPr b="1" lang="en" sz="1200"/>
              <a:t>Formed Team: </a:t>
            </a: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Assembled into a group and assigned roles based on strengths and weaknesses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- </a:t>
            </a: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Amber (Technical Project Manager) - Team Leader</a:t>
            </a:r>
            <a:br>
              <a:rPr lang="en" sz="12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- Anthony (Financial and </a:t>
            </a: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Research</a:t>
            </a: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 Coordinator)</a:t>
            </a:r>
            <a:br>
              <a:rPr lang="en" sz="12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- Archie (Technical Director)</a:t>
            </a:r>
            <a:br>
              <a:rPr lang="en" sz="12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- Flynn (Head of Safety and Security)</a:t>
            </a:r>
            <a:br>
              <a:rPr lang="en" sz="12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- Michael (Documentation Specialist)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Sora Light"/>
              <a:buChar char="-"/>
            </a:pPr>
            <a:r>
              <a:rPr b="1" lang="en" sz="1200"/>
              <a:t>Defined Scope:</a:t>
            </a:r>
            <a:br>
              <a:rPr b="1" lang="en" sz="1200"/>
            </a:b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- Identified businesses needs and Objectives.</a:t>
            </a:r>
            <a:br>
              <a:rPr lang="en" sz="12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- Expected Outcome: Effective monitoring and threat detection.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</p:txBody>
      </p:sp>
      <p:pic>
        <p:nvPicPr>
          <p:cNvPr id="915" name="Google Shape;9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0475" y="1952325"/>
            <a:ext cx="3365126" cy="22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53"/>
          <p:cNvSpPr txBox="1"/>
          <p:nvPr/>
        </p:nvSpPr>
        <p:spPr>
          <a:xfrm>
            <a:off x="6507000" y="4272259"/>
            <a:ext cx="1932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GO TEAM WOOOOH!</a:t>
            </a:r>
            <a:endParaRPr sz="19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4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Work Plan Development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Have established our key milestones and timelines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Introduce the process on how our team performance is measured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22" name="Google Shape;922;p54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Risk </a:t>
            </a:r>
            <a:r>
              <a:rPr lang="en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Management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Identified what </a:t>
            </a: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potential</a:t>
            </a: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 risks we may have and what our formulated mitigation </a:t>
            </a: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strategies</a:t>
            </a: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 are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23" name="Google Shape;923;p54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924" name="Google Shape;924;p54"/>
          <p:cNvSpPr txBox="1"/>
          <p:nvPr>
            <p:ph idx="3" type="title"/>
          </p:nvPr>
        </p:nvSpPr>
        <p:spPr>
          <a:xfrm>
            <a:off x="115025" y="502775"/>
            <a:ext cx="39054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</a:t>
            </a:r>
            <a:r>
              <a:rPr lang="en"/>
              <a:t> 1 - Planning and Scope Definition</a:t>
            </a:r>
            <a:endParaRPr/>
          </a:p>
        </p:txBody>
      </p:sp>
      <p:sp>
        <p:nvSpPr>
          <p:cNvPr id="925" name="Google Shape;925;p54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Year/Quarter/Month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5"/>
          <p:cNvSpPr txBox="1"/>
          <p:nvPr>
            <p:ph type="title"/>
          </p:nvPr>
        </p:nvSpPr>
        <p:spPr>
          <a:xfrm>
            <a:off x="0" y="737325"/>
            <a:ext cx="6507000" cy="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2 - Infrastructure Setup</a:t>
            </a:r>
            <a:endParaRPr/>
          </a:p>
        </p:txBody>
      </p:sp>
      <p:sp>
        <p:nvSpPr>
          <p:cNvPr id="931" name="Google Shape;931;p55"/>
          <p:cNvSpPr txBox="1"/>
          <p:nvPr>
            <p:ph idx="1" type="subTitle"/>
          </p:nvPr>
        </p:nvSpPr>
        <p:spPr>
          <a:xfrm>
            <a:off x="115025" y="1438100"/>
            <a:ext cx="8800500" cy="25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Networking Configuration: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Configured the Palo Alto firewall and Cisco Switch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Set up VirtualBox with bridged networking for production VM’s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400"/>
              <a:t>System Installation: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Installed and configured the core operating systems: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Ubuntu Server for SIEM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Windows Server 2022 as Domain Controller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Created and Joined Windows 10/11 clients to the domain.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endParaRPr sz="1400"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56"/>
          <p:cNvSpPr txBox="1"/>
          <p:nvPr>
            <p:ph type="title"/>
          </p:nvPr>
        </p:nvSpPr>
        <p:spPr>
          <a:xfrm>
            <a:off x="0" y="737325"/>
            <a:ext cx="6507000" cy="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2 - Connectivity Testing</a:t>
            </a:r>
            <a:endParaRPr/>
          </a:p>
        </p:txBody>
      </p:sp>
      <p:sp>
        <p:nvSpPr>
          <p:cNvPr id="937" name="Google Shape;937;p56"/>
          <p:cNvSpPr txBox="1"/>
          <p:nvPr>
            <p:ph idx="1" type="subTitle"/>
          </p:nvPr>
        </p:nvSpPr>
        <p:spPr>
          <a:xfrm>
            <a:off x="115025" y="1438100"/>
            <a:ext cx="8800500" cy="114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-"/>
            </a:pPr>
            <a:r>
              <a:rPr b="1" lang="en" sz="1400"/>
              <a:t>Conducted Tests: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C</a:t>
            </a: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onfirmed</a:t>
            </a: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 interconnectivity among all machines by using Ping tests and traceroutes performed among all machines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Ensured all Virtual machines could connect to the internet, </a:t>
            </a: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including</a:t>
            </a: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 the DNS 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</p:txBody>
      </p:sp>
      <p:pic>
        <p:nvPicPr>
          <p:cNvPr id="938" name="Google Shape;9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66" y="2734100"/>
            <a:ext cx="4012445" cy="22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57"/>
          <p:cNvSpPr txBox="1"/>
          <p:nvPr>
            <p:ph type="title"/>
          </p:nvPr>
        </p:nvSpPr>
        <p:spPr>
          <a:xfrm>
            <a:off x="96025" y="844350"/>
            <a:ext cx="6507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3 - Security Integration</a:t>
            </a:r>
            <a:endParaRPr/>
          </a:p>
        </p:txBody>
      </p:sp>
      <p:sp>
        <p:nvSpPr>
          <p:cNvPr id="944" name="Google Shape;944;p57"/>
          <p:cNvSpPr txBox="1"/>
          <p:nvPr>
            <p:ph idx="1" type="subTitle"/>
          </p:nvPr>
        </p:nvSpPr>
        <p:spPr>
          <a:xfrm>
            <a:off x="96025" y="1723950"/>
            <a:ext cx="9048000" cy="30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Elastic Stack Development: </a:t>
            </a:r>
            <a:endParaRPr b="1"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Sora Light"/>
              <a:buChar char="-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Installed Elasticsearch for data storage and Kibana for data </a:t>
            </a: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visualisation</a:t>
            </a: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 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-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Configured the data sources so we can log any critical events in security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/>
              <a:t>Endpoint Protection:</a:t>
            </a:r>
            <a:endParaRPr b="1"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Sora Light"/>
              <a:buChar char="-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Established</a:t>
            </a: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 our fleet server and Elastic defend agents to monitor and have proactive defences on all our endpoints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/>
              <a:t>Log Integration:</a:t>
            </a:r>
            <a:endParaRPr b="1"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Sora Light"/>
              <a:buChar char="-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Forwarded</a:t>
            </a: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 all logs  from Palo Alto and Cisco devices to the SIEM for a more centralized analysis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58"/>
          <p:cNvSpPr txBox="1"/>
          <p:nvPr>
            <p:ph type="title"/>
          </p:nvPr>
        </p:nvSpPr>
        <p:spPr>
          <a:xfrm>
            <a:off x="0" y="737325"/>
            <a:ext cx="89928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3 - DMZ Setup and Security Baseline</a:t>
            </a:r>
            <a:endParaRPr/>
          </a:p>
        </p:txBody>
      </p:sp>
      <p:sp>
        <p:nvSpPr>
          <p:cNvPr id="950" name="Google Shape;950;p58"/>
          <p:cNvSpPr txBox="1"/>
          <p:nvPr>
            <p:ph idx="1" type="subTitle"/>
          </p:nvPr>
        </p:nvSpPr>
        <p:spPr>
          <a:xfrm>
            <a:off x="115025" y="1956372"/>
            <a:ext cx="8800500" cy="22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Configured DMZ Web Server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Installed a LAMP stack to server web applications while isolating it from the internal network.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Applied strict firewall rules to control traffic to and from the DMZ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400"/>
              <a:t>Security Baseline Established: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Documented compliance with the ASD Essential Eight framework, mostly focusing on….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    Regular Patching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    User account management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    Network Segmentation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59"/>
          <p:cNvSpPr txBox="1"/>
          <p:nvPr>
            <p:ph type="title"/>
          </p:nvPr>
        </p:nvSpPr>
        <p:spPr>
          <a:xfrm>
            <a:off x="0" y="737325"/>
            <a:ext cx="89928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4 - Testing and Evaluation</a:t>
            </a:r>
            <a:endParaRPr/>
          </a:p>
        </p:txBody>
      </p:sp>
      <p:sp>
        <p:nvSpPr>
          <p:cNvPr id="956" name="Google Shape;956;p59"/>
          <p:cNvSpPr txBox="1"/>
          <p:nvPr>
            <p:ph idx="1" type="subTitle"/>
          </p:nvPr>
        </p:nvSpPr>
        <p:spPr>
          <a:xfrm>
            <a:off x="115025" y="1508137"/>
            <a:ext cx="8800500" cy="33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Red and Blue Team </a:t>
            </a:r>
            <a:r>
              <a:rPr b="1" lang="en" sz="1600"/>
              <a:t>Exercises</a:t>
            </a:r>
            <a:endParaRPr b="1"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Sora Light"/>
              <a:buChar char="-"/>
            </a:pPr>
            <a:r>
              <a:rPr lang="en" sz="1600">
                <a:latin typeface="Sora Light"/>
                <a:ea typeface="Sora Light"/>
                <a:cs typeface="Sora Light"/>
                <a:sym typeface="Sora Light"/>
              </a:rPr>
              <a:t>Red Team: Used Karli Linux tools (Nmap, Nikto) to simulate attacks on the infrastructure.</a:t>
            </a:r>
            <a:endParaRPr sz="1600">
              <a:latin typeface="Sora Light"/>
              <a:ea typeface="Sora Light"/>
              <a:cs typeface="Sora Light"/>
              <a:sym typeface="Sora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ra Light"/>
              <a:buChar char="-"/>
            </a:pPr>
            <a:r>
              <a:rPr lang="en" sz="1600">
                <a:latin typeface="Sora Light"/>
                <a:ea typeface="Sora Light"/>
                <a:cs typeface="Sora Light"/>
                <a:sym typeface="Sora Light"/>
              </a:rPr>
              <a:t>Blue Team: Monitored SIEM alerts, responded to incidents as they occurred.</a:t>
            </a:r>
            <a:endParaRPr sz="16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Analysis and Refinement:</a:t>
            </a:r>
            <a:endParaRPr b="1"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Sora Light"/>
              <a:buChar char="-"/>
            </a:pPr>
            <a:r>
              <a:rPr lang="en" sz="1600">
                <a:latin typeface="Sora Light"/>
                <a:ea typeface="Sora Light"/>
                <a:cs typeface="Sora Light"/>
                <a:sym typeface="Sora Light"/>
              </a:rPr>
              <a:t>Reviewed logs and incident reports to determine response effectiveness.</a:t>
            </a:r>
            <a:endParaRPr sz="1600">
              <a:latin typeface="Sora Light"/>
              <a:ea typeface="Sora Light"/>
              <a:cs typeface="Sora Light"/>
              <a:sym typeface="Sora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ra Light"/>
              <a:buChar char="-"/>
            </a:pPr>
            <a:r>
              <a:rPr lang="en" sz="1600">
                <a:latin typeface="Sora Light"/>
                <a:ea typeface="Sora Light"/>
                <a:cs typeface="Sora Light"/>
                <a:sym typeface="Sora Light"/>
              </a:rPr>
              <a:t>Adjusted firewall rules and security policies based on testing outcomes.</a:t>
            </a:r>
            <a:endParaRPr sz="16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 OVERLAYS">
  <a:themeElements>
    <a:clrScheme name="Simple Light">
      <a:dk1>
        <a:srgbClr val="FFFFFF"/>
      </a:dk1>
      <a:lt1>
        <a:srgbClr val="353535"/>
      </a:lt1>
      <a:dk2>
        <a:srgbClr val="E3DFD6"/>
      </a:dk2>
      <a:lt2>
        <a:srgbClr val="F0B03B"/>
      </a:lt2>
      <a:accent1>
        <a:srgbClr val="FFEB67"/>
      </a:accent1>
      <a:accent2>
        <a:srgbClr val="FF5777"/>
      </a:accent2>
      <a:accent3>
        <a:srgbClr val="41CC6B"/>
      </a:accent3>
      <a:accent4>
        <a:srgbClr val="4285F4"/>
      </a:accent4>
      <a:accent5>
        <a:srgbClr val="69615E"/>
      </a:accent5>
      <a:accent6>
        <a:srgbClr val="FF866D"/>
      </a:accent6>
      <a:hlink>
        <a:srgbClr val="2A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